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3.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9.jpg" ContentType="image/jpeg"/>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24" r:id="rId6"/>
    <p:sldMasterId id="2147483741" r:id="rId7"/>
    <p:sldMasterId id="2147483748" r:id="rId8"/>
  </p:sldMasterIdLst>
  <p:notesMasterIdLst>
    <p:notesMasterId r:id="rId45"/>
  </p:notesMasterIdLst>
  <p:handoutMasterIdLst>
    <p:handoutMasterId r:id="rId46"/>
  </p:handoutMasterIdLst>
  <p:sldIdLst>
    <p:sldId id="977" r:id="rId9"/>
    <p:sldId id="256" r:id="rId10"/>
    <p:sldId id="260" r:id="rId11"/>
    <p:sldId id="949" r:id="rId12"/>
    <p:sldId id="290" r:id="rId13"/>
    <p:sldId id="950" r:id="rId14"/>
    <p:sldId id="972" r:id="rId15"/>
    <p:sldId id="951" r:id="rId16"/>
    <p:sldId id="960" r:id="rId17"/>
    <p:sldId id="961" r:id="rId18"/>
    <p:sldId id="975" r:id="rId19"/>
    <p:sldId id="962" r:id="rId20"/>
    <p:sldId id="973" r:id="rId21"/>
    <p:sldId id="963" r:id="rId22"/>
    <p:sldId id="955" r:id="rId23"/>
    <p:sldId id="956" r:id="rId24"/>
    <p:sldId id="957" r:id="rId25"/>
    <p:sldId id="958" r:id="rId26"/>
    <p:sldId id="959" r:id="rId27"/>
    <p:sldId id="976" r:id="rId28"/>
    <p:sldId id="971" r:id="rId29"/>
    <p:sldId id="964" r:id="rId30"/>
    <p:sldId id="291" r:id="rId31"/>
    <p:sldId id="285" r:id="rId32"/>
    <p:sldId id="299" r:id="rId33"/>
    <p:sldId id="298" r:id="rId34"/>
    <p:sldId id="296" r:id="rId35"/>
    <p:sldId id="295" r:id="rId36"/>
    <p:sldId id="294" r:id="rId37"/>
    <p:sldId id="288" r:id="rId38"/>
    <p:sldId id="931" r:id="rId39"/>
    <p:sldId id="289" r:id="rId40"/>
    <p:sldId id="969" r:id="rId41"/>
    <p:sldId id="292" r:id="rId42"/>
    <p:sldId id="970" r:id="rId43"/>
    <p:sldId id="965" r:id="rId44"/>
  </p:sldIdLst>
  <p:sldSz cx="9144000" cy="6858000" type="screen4x3"/>
  <p:notesSz cx="6858000" cy="92964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2EE2F5F-860E-4A24-A2A9-E2039451D1FA}">
          <p14:sldIdLst>
            <p14:sldId id="977"/>
            <p14:sldId id="256"/>
            <p14:sldId id="260"/>
            <p14:sldId id="949"/>
            <p14:sldId id="290"/>
            <p14:sldId id="950"/>
            <p14:sldId id="972"/>
            <p14:sldId id="951"/>
            <p14:sldId id="960"/>
            <p14:sldId id="961"/>
            <p14:sldId id="975"/>
            <p14:sldId id="962"/>
            <p14:sldId id="973"/>
            <p14:sldId id="963"/>
            <p14:sldId id="955"/>
            <p14:sldId id="956"/>
            <p14:sldId id="957"/>
            <p14:sldId id="958"/>
            <p14:sldId id="959"/>
            <p14:sldId id="976"/>
            <p14:sldId id="971"/>
            <p14:sldId id="964"/>
            <p14:sldId id="291"/>
            <p14:sldId id="285"/>
            <p14:sldId id="299"/>
            <p14:sldId id="298"/>
            <p14:sldId id="296"/>
            <p14:sldId id="295"/>
            <p14:sldId id="294"/>
            <p14:sldId id="288"/>
            <p14:sldId id="931"/>
            <p14:sldId id="289"/>
            <p14:sldId id="969"/>
            <p14:sldId id="292"/>
            <p14:sldId id="970"/>
            <p14:sldId id="965"/>
          </p14:sldIdLst>
        </p14:section>
        <p14:section name="Untitled Section" id="{CEB16EAE-EDCD-45FC-9773-7501516F1CAF}">
          <p14:sldIdLst/>
        </p14:section>
      </p14:sectionLst>
    </p:ext>
    <p:ext uri="{EFAFB233-063F-42B5-8137-9DF3F51BA10A}">
      <p15:sldGuideLst xmlns:p15="http://schemas.microsoft.com/office/powerpoint/2012/main">
        <p15:guide id="1" orient="horz" userDrawn="1">
          <p15:clr>
            <a:srgbClr val="A4A3A4"/>
          </p15:clr>
        </p15:guide>
        <p15:guide id="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ollins Raynetta M" initials="CRM" lastIdx="1" clrIdx="6">
    <p:extLst>
      <p:ext uri="{19B8F6BF-5375-455C-9EA6-DF929625EA0E}">
        <p15:presenceInfo xmlns:p15="http://schemas.microsoft.com/office/powerpoint/2012/main" userId="S::CHFCB@ds.irsnet.gov::d5276dd7-16f6-43e1-8073-1e273647bc05" providerId="AD"/>
      </p:ext>
    </p:extLst>
  </p:cmAuthor>
  <p:cmAuthor id="1" name="Lee Evelyn Dyson" initials="LED" lastIdx="3" clrIdx="0">
    <p:extLst>
      <p:ext uri="{19B8F6BF-5375-455C-9EA6-DF929625EA0E}">
        <p15:presenceInfo xmlns:p15="http://schemas.microsoft.com/office/powerpoint/2012/main" userId="S::CDQDB@ds.irsnet.gov::3686c8d2-2189-44d7-9872-5dacd3a60494" providerId="AD"/>
      </p:ext>
    </p:extLst>
  </p:cmAuthor>
  <p:cmAuthor id="2" name="Kleveno Natalie T" initials="KNT" lastIdx="6" clrIdx="1">
    <p:extLst>
      <p:ext uri="{19B8F6BF-5375-455C-9EA6-DF929625EA0E}">
        <p15:presenceInfo xmlns:p15="http://schemas.microsoft.com/office/powerpoint/2012/main" userId="S::BLXLB@ds.irsnet.gov::0d540aa5-dd3c-46c4-96f9-b6ba25796787" providerId="AD"/>
      </p:ext>
    </p:extLst>
  </p:cmAuthor>
  <p:cmAuthor id="3" name="Sniezek Donald J" initials="SDJ" lastIdx="7" clrIdx="2">
    <p:extLst>
      <p:ext uri="{19B8F6BF-5375-455C-9EA6-DF929625EA0E}">
        <p15:presenceInfo xmlns:p15="http://schemas.microsoft.com/office/powerpoint/2012/main" userId="S-1-5-21-3151507965-1511538023-2697414875-92087" providerId="AD"/>
      </p:ext>
    </p:extLst>
  </p:cmAuthor>
  <p:cmAuthor id="4" name="Pond Dixie M" initials="PDM" lastIdx="14" clrIdx="3">
    <p:extLst>
      <p:ext uri="{19B8F6BF-5375-455C-9EA6-DF929625EA0E}">
        <p15:presenceInfo xmlns:p15="http://schemas.microsoft.com/office/powerpoint/2012/main" userId="S::wf4sb@ds.irsnet.gov::f646a702-a812-4ec8-b240-e7612c11be03" providerId="AD"/>
      </p:ext>
    </p:extLst>
  </p:cmAuthor>
  <p:cmAuthor id="5" name="Mekadenaumporn Danchai" initials="MD" lastIdx="9" clrIdx="4">
    <p:extLst>
      <p:ext uri="{19B8F6BF-5375-455C-9EA6-DF929625EA0E}">
        <p15:presenceInfo xmlns:p15="http://schemas.microsoft.com/office/powerpoint/2012/main" userId="S::m1csb@ds.irsnet.gov::e040ff0e-d5e0-431d-b9ec-ecb5d1529126" providerId="AD"/>
      </p:ext>
    </p:extLst>
  </p:cmAuthor>
  <p:cmAuthor id="6" name="Syd Gernstein" initials="SG" lastIdx="3" clrIdx="5">
    <p:extLst>
      <p:ext uri="{19B8F6BF-5375-455C-9EA6-DF929625EA0E}">
        <p15:presenceInfo xmlns:p15="http://schemas.microsoft.com/office/powerpoint/2012/main" userId="Syd Gernste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CC0000"/>
    <a:srgbClr val="0A3161"/>
    <a:srgbClr val="009BDF"/>
    <a:srgbClr val="ECECEB"/>
    <a:srgbClr val="61913D"/>
    <a:srgbClr val="009FDA"/>
    <a:srgbClr val="00599C"/>
    <a:srgbClr val="B31942"/>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74" autoAdjust="0"/>
    <p:restoredTop sz="48691" autoAdjust="0"/>
  </p:normalViewPr>
  <p:slideViewPr>
    <p:cSldViewPr snapToGrid="0" snapToObjects="1">
      <p:cViewPr varScale="1">
        <p:scale>
          <a:sx n="33" d="100"/>
          <a:sy n="33" d="100"/>
        </p:scale>
        <p:origin x="1828" y="40"/>
      </p:cViewPr>
      <p:guideLst>
        <p:guide orient="horz"/>
        <p:guide/>
      </p:guideLst>
    </p:cSldViewPr>
  </p:slideViewPr>
  <p:outlineViewPr>
    <p:cViewPr>
      <p:scale>
        <a:sx n="33" d="100"/>
        <a:sy n="33" d="100"/>
      </p:scale>
      <p:origin x="0" y="-5364"/>
    </p:cViewPr>
  </p:outlineViewPr>
  <p:notesTextViewPr>
    <p:cViewPr>
      <p:scale>
        <a:sx n="1" d="1"/>
        <a:sy n="1" d="1"/>
      </p:scale>
      <p:origin x="0" y="0"/>
    </p:cViewPr>
  </p:notesTextViewPr>
  <p:sorterViewPr>
    <p:cViewPr varScale="1">
      <p:scale>
        <a:sx n="100" d="100"/>
        <a:sy n="100" d="100"/>
      </p:scale>
      <p:origin x="0" y="-3450"/>
    </p:cViewPr>
  </p:sorterViewPr>
  <p:notesViewPr>
    <p:cSldViewPr snapToGrid="0" snapToObjects="1">
      <p:cViewPr varScale="1">
        <p:scale>
          <a:sx n="76" d="100"/>
          <a:sy n="76" d="100"/>
        </p:scale>
        <p:origin x="2172"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presProps" Target="presProps.xml"/><Relationship Id="rId8" Type="http://schemas.openxmlformats.org/officeDocument/2006/relationships/slideMaster" Target="slideMasters/slideMaster5.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handoutMaster" Target="handoutMasters/handoutMaster1.xml"/><Relationship Id="rId20" Type="http://schemas.openxmlformats.org/officeDocument/2006/relationships/slide" Target="slides/slide12.xml"/><Relationship Id="rId41" Type="http://schemas.openxmlformats.org/officeDocument/2006/relationships/slide" Target="slides/slide33.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dred Kress" userId="72f800543673c6ae" providerId="LiveId" clId="{7C2175F0-54E1-4C6F-B399-9F8A5070C4BD}"/>
    <pc:docChg chg="undo redo custSel addSld delSld modSld sldOrd addMainMaster delMainMaster modSection">
      <pc:chgData name="Mildred Kress" userId="72f800543673c6ae" providerId="LiveId" clId="{7C2175F0-54E1-4C6F-B399-9F8A5070C4BD}" dt="2020-09-03T03:28:21.222" v="244" actId="207"/>
      <pc:docMkLst>
        <pc:docMk/>
      </pc:docMkLst>
      <pc:sldChg chg="modSp add del mod setBg modClrScheme chgLayout">
        <pc:chgData name="Mildred Kress" userId="72f800543673c6ae" providerId="LiveId" clId="{7C2175F0-54E1-4C6F-B399-9F8A5070C4BD}" dt="2020-09-03T03:26:45.522" v="224" actId="207"/>
        <pc:sldMkLst>
          <pc:docMk/>
          <pc:sldMk cId="214084246" sldId="256"/>
        </pc:sldMkLst>
        <pc:spChg chg="mod ord">
          <ac:chgData name="Mildred Kress" userId="72f800543673c6ae" providerId="LiveId" clId="{7C2175F0-54E1-4C6F-B399-9F8A5070C4BD}" dt="2020-09-03T03:26:38.041" v="222" actId="207"/>
          <ac:spMkLst>
            <pc:docMk/>
            <pc:sldMk cId="214084246" sldId="256"/>
            <ac:spMk id="2" creationId="{3884F1B7-AA7D-49C0-8438-57FE4A61DCD8}"/>
          </ac:spMkLst>
        </pc:spChg>
        <pc:spChg chg="mod ord">
          <ac:chgData name="Mildred Kress" userId="72f800543673c6ae" providerId="LiveId" clId="{7C2175F0-54E1-4C6F-B399-9F8A5070C4BD}" dt="2020-09-03T03:26:45.522" v="224" actId="207"/>
          <ac:spMkLst>
            <pc:docMk/>
            <pc:sldMk cId="214084246" sldId="256"/>
            <ac:spMk id="3" creationId="{A81B7E5A-799A-483B-9665-F9E9AF70C7C4}"/>
          </ac:spMkLst>
        </pc:spChg>
      </pc:sldChg>
      <pc:sldChg chg="modSp mod modClrScheme chgLayout">
        <pc:chgData name="Mildred Kress" userId="72f800543673c6ae" providerId="LiveId" clId="{7C2175F0-54E1-4C6F-B399-9F8A5070C4BD}" dt="2020-09-03T03:17:12.385" v="174" actId="6549"/>
        <pc:sldMkLst>
          <pc:docMk/>
          <pc:sldMk cId="2789297872" sldId="277"/>
        </pc:sldMkLst>
        <pc:spChg chg="mod ord">
          <ac:chgData name="Mildred Kress" userId="72f800543673c6ae" providerId="LiveId" clId="{7C2175F0-54E1-4C6F-B399-9F8A5070C4BD}" dt="2020-09-03T03:08:17.415" v="126" actId="700"/>
          <ac:spMkLst>
            <pc:docMk/>
            <pc:sldMk cId="2789297872" sldId="277"/>
            <ac:spMk id="8" creationId="{18C4BA4B-B481-1443-B097-049454973B18}"/>
          </ac:spMkLst>
        </pc:spChg>
        <pc:spChg chg="mod ord">
          <ac:chgData name="Mildred Kress" userId="72f800543673c6ae" providerId="LiveId" clId="{7C2175F0-54E1-4C6F-B399-9F8A5070C4BD}" dt="2020-09-03T03:17:12.385" v="174" actId="6549"/>
          <ac:spMkLst>
            <pc:docMk/>
            <pc:sldMk cId="2789297872" sldId="277"/>
            <ac:spMk id="10" creationId="{BA77F0EA-388C-AD4A-A040-DC14D84E635B}"/>
          </ac:spMkLst>
        </pc:spChg>
      </pc:sldChg>
      <pc:sldChg chg="modSp del mod ord setBg">
        <pc:chgData name="Mildred Kress" userId="72f800543673c6ae" providerId="LiveId" clId="{7C2175F0-54E1-4C6F-B399-9F8A5070C4BD}" dt="2020-09-03T03:20:49.909" v="197" actId="2696"/>
        <pc:sldMkLst>
          <pc:docMk/>
          <pc:sldMk cId="548134892" sldId="948"/>
        </pc:sldMkLst>
        <pc:spChg chg="mod">
          <ac:chgData name="Mildred Kress" userId="72f800543673c6ae" providerId="LiveId" clId="{7C2175F0-54E1-4C6F-B399-9F8A5070C4BD}" dt="2020-09-03T03:15:34.811" v="169" actId="6549"/>
          <ac:spMkLst>
            <pc:docMk/>
            <pc:sldMk cId="548134892" sldId="948"/>
            <ac:spMk id="3" creationId="{55229F00-9C9D-4B0C-AF78-CD61CE75D5B0}"/>
          </ac:spMkLst>
        </pc:spChg>
      </pc:sldChg>
      <pc:sldChg chg="new del">
        <pc:chgData name="Mildred Kress" userId="72f800543673c6ae" providerId="LiveId" clId="{7C2175F0-54E1-4C6F-B399-9F8A5070C4BD}" dt="2020-09-03T03:07:07.939" v="124" actId="680"/>
        <pc:sldMkLst>
          <pc:docMk/>
          <pc:sldMk cId="369789854" sldId="977"/>
        </pc:sldMkLst>
      </pc:sldChg>
      <pc:sldChg chg="modSp new mod setBg">
        <pc:chgData name="Mildred Kress" userId="72f800543673c6ae" providerId="LiveId" clId="{7C2175F0-54E1-4C6F-B399-9F8A5070C4BD}" dt="2020-09-03T03:28:21.222" v="244" actId="207"/>
        <pc:sldMkLst>
          <pc:docMk/>
          <pc:sldMk cId="4241882754" sldId="977"/>
        </pc:sldMkLst>
        <pc:spChg chg="mod">
          <ac:chgData name="Mildred Kress" userId="72f800543673c6ae" providerId="LiveId" clId="{7C2175F0-54E1-4C6F-B399-9F8A5070C4BD}" dt="2020-09-03T03:28:21.222" v="244" actId="207"/>
          <ac:spMkLst>
            <pc:docMk/>
            <pc:sldMk cId="4241882754" sldId="977"/>
            <ac:spMk id="2" creationId="{4FC4A35D-3C4C-4DA1-BF0D-D5725B4C22B1}"/>
          </ac:spMkLst>
        </pc:spChg>
        <pc:spChg chg="mod">
          <ac:chgData name="Mildred Kress" userId="72f800543673c6ae" providerId="LiveId" clId="{7C2175F0-54E1-4C6F-B399-9F8A5070C4BD}" dt="2020-09-03T03:14:57.104" v="165" actId="14100"/>
          <ac:spMkLst>
            <pc:docMk/>
            <pc:sldMk cId="4241882754" sldId="977"/>
            <ac:spMk id="3" creationId="{93F1B757-B221-479A-882E-2EDE14000B64}"/>
          </ac:spMkLst>
        </pc:spChg>
      </pc:sldChg>
      <pc:sldChg chg="new">
        <pc:chgData name="Mildred Kress" userId="72f800543673c6ae" providerId="LiveId" clId="{7C2175F0-54E1-4C6F-B399-9F8A5070C4BD}" dt="2020-09-03T03:16:22.658" v="170" actId="680"/>
        <pc:sldMkLst>
          <pc:docMk/>
          <pc:sldMk cId="664849310" sldId="978"/>
        </pc:sldMkLst>
      </pc:sldChg>
      <pc:sldMasterChg chg="add del addSldLayout delSldLayout">
        <pc:chgData name="Mildred Kress" userId="72f800543673c6ae" providerId="LiveId" clId="{7C2175F0-54E1-4C6F-B399-9F8A5070C4BD}" dt="2020-09-03T03:24:00.048" v="203" actId="700"/>
        <pc:sldMasterMkLst>
          <pc:docMk/>
          <pc:sldMasterMk cId="1029836941" sldId="2147483748"/>
        </pc:sldMasterMkLst>
        <pc:sldLayoutChg chg="add del">
          <pc:chgData name="Mildred Kress" userId="72f800543673c6ae" providerId="LiveId" clId="{7C2175F0-54E1-4C6F-B399-9F8A5070C4BD}" dt="2020-09-03T03:24:00.048" v="203" actId="700"/>
          <pc:sldLayoutMkLst>
            <pc:docMk/>
            <pc:sldMasterMk cId="1029836941" sldId="2147483748"/>
            <pc:sldLayoutMk cId="942298945" sldId="2147483749"/>
          </pc:sldLayoutMkLst>
        </pc:sldLayoutChg>
        <pc:sldLayoutChg chg="add del">
          <pc:chgData name="Mildred Kress" userId="72f800543673c6ae" providerId="LiveId" clId="{7C2175F0-54E1-4C6F-B399-9F8A5070C4BD}" dt="2020-09-03T03:24:00.048" v="203" actId="700"/>
          <pc:sldLayoutMkLst>
            <pc:docMk/>
            <pc:sldMasterMk cId="1029836941" sldId="2147483748"/>
            <pc:sldLayoutMk cId="179771332" sldId="2147483750"/>
          </pc:sldLayoutMkLst>
        </pc:sldLayoutChg>
        <pc:sldLayoutChg chg="add del">
          <pc:chgData name="Mildred Kress" userId="72f800543673c6ae" providerId="LiveId" clId="{7C2175F0-54E1-4C6F-B399-9F8A5070C4BD}" dt="2020-09-03T03:24:00.048" v="203" actId="700"/>
          <pc:sldLayoutMkLst>
            <pc:docMk/>
            <pc:sldMasterMk cId="1029836941" sldId="2147483748"/>
            <pc:sldLayoutMk cId="1991861817" sldId="2147483751"/>
          </pc:sldLayoutMkLst>
        </pc:sldLayoutChg>
        <pc:sldLayoutChg chg="add del">
          <pc:chgData name="Mildred Kress" userId="72f800543673c6ae" providerId="LiveId" clId="{7C2175F0-54E1-4C6F-B399-9F8A5070C4BD}" dt="2020-09-03T03:24:00.048" v="203" actId="700"/>
          <pc:sldLayoutMkLst>
            <pc:docMk/>
            <pc:sldMasterMk cId="1029836941" sldId="2147483748"/>
            <pc:sldLayoutMk cId="363421776" sldId="2147483752"/>
          </pc:sldLayoutMkLst>
        </pc:sldLayoutChg>
        <pc:sldLayoutChg chg="add del">
          <pc:chgData name="Mildred Kress" userId="72f800543673c6ae" providerId="LiveId" clId="{7C2175F0-54E1-4C6F-B399-9F8A5070C4BD}" dt="2020-09-03T03:24:00.048" v="203" actId="700"/>
          <pc:sldLayoutMkLst>
            <pc:docMk/>
            <pc:sldMasterMk cId="1029836941" sldId="2147483748"/>
            <pc:sldLayoutMk cId="3688652193" sldId="2147483753"/>
          </pc:sldLayoutMkLst>
        </pc:sldLayoutChg>
        <pc:sldLayoutChg chg="add del">
          <pc:chgData name="Mildred Kress" userId="72f800543673c6ae" providerId="LiveId" clId="{7C2175F0-54E1-4C6F-B399-9F8A5070C4BD}" dt="2020-09-03T03:24:00.048" v="203" actId="700"/>
          <pc:sldLayoutMkLst>
            <pc:docMk/>
            <pc:sldMasterMk cId="1029836941" sldId="2147483748"/>
            <pc:sldLayoutMk cId="2688593986" sldId="2147483754"/>
          </pc:sldLayoutMkLst>
        </pc:sldLayoutChg>
        <pc:sldLayoutChg chg="add del">
          <pc:chgData name="Mildred Kress" userId="72f800543673c6ae" providerId="LiveId" clId="{7C2175F0-54E1-4C6F-B399-9F8A5070C4BD}" dt="2020-09-03T03:24:00.048" v="203" actId="700"/>
          <pc:sldLayoutMkLst>
            <pc:docMk/>
            <pc:sldMasterMk cId="1029836941" sldId="2147483748"/>
            <pc:sldLayoutMk cId="586427219" sldId="2147483755"/>
          </pc:sldLayoutMkLst>
        </pc:sldLayoutChg>
        <pc:sldLayoutChg chg="add del">
          <pc:chgData name="Mildred Kress" userId="72f800543673c6ae" providerId="LiveId" clId="{7C2175F0-54E1-4C6F-B399-9F8A5070C4BD}" dt="2020-09-03T03:24:00.048" v="203" actId="700"/>
          <pc:sldLayoutMkLst>
            <pc:docMk/>
            <pc:sldMasterMk cId="1029836941" sldId="2147483748"/>
            <pc:sldLayoutMk cId="2325929125" sldId="2147483756"/>
          </pc:sldLayoutMkLst>
        </pc:sldLayoutChg>
        <pc:sldLayoutChg chg="add del">
          <pc:chgData name="Mildred Kress" userId="72f800543673c6ae" providerId="LiveId" clId="{7C2175F0-54E1-4C6F-B399-9F8A5070C4BD}" dt="2020-09-03T03:24:00.048" v="203" actId="700"/>
          <pc:sldLayoutMkLst>
            <pc:docMk/>
            <pc:sldMasterMk cId="1029836941" sldId="2147483748"/>
            <pc:sldLayoutMk cId="1913619774" sldId="2147483757"/>
          </pc:sldLayoutMkLst>
        </pc:sldLayoutChg>
        <pc:sldLayoutChg chg="add del">
          <pc:chgData name="Mildred Kress" userId="72f800543673c6ae" providerId="LiveId" clId="{7C2175F0-54E1-4C6F-B399-9F8A5070C4BD}" dt="2020-09-03T03:24:00.048" v="203" actId="700"/>
          <pc:sldLayoutMkLst>
            <pc:docMk/>
            <pc:sldMasterMk cId="1029836941" sldId="2147483748"/>
            <pc:sldLayoutMk cId="1642182633" sldId="2147483758"/>
          </pc:sldLayoutMkLst>
        </pc:sldLayoutChg>
        <pc:sldLayoutChg chg="add del">
          <pc:chgData name="Mildred Kress" userId="72f800543673c6ae" providerId="LiveId" clId="{7C2175F0-54E1-4C6F-B399-9F8A5070C4BD}" dt="2020-09-03T03:24:00.048" v="203" actId="700"/>
          <pc:sldLayoutMkLst>
            <pc:docMk/>
            <pc:sldMasterMk cId="1029836941" sldId="2147483748"/>
            <pc:sldLayoutMk cId="3736669018" sldId="214748375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3FF3734-841F-424C-B18C-44186F4BCBF1}" type="datetimeFigureOut">
              <a:rPr lang="en-US" smtClean="0"/>
              <a:t>09/03/2020</a:t>
            </a:fld>
            <a:endParaRPr lang="en-US" dirty="0"/>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9E1150A5-5F0E-3742-8500-A40C98495B92}" type="slidenum">
              <a:rPr lang="en-US" smtClean="0"/>
              <a:t>‹#›</a:t>
            </a:fld>
            <a:endParaRPr lang="en-US" dirty="0"/>
          </a:p>
        </p:txBody>
      </p:sp>
    </p:spTree>
    <p:extLst>
      <p:ext uri="{BB962C8B-B14F-4D97-AF65-F5344CB8AC3E}">
        <p14:creationId xmlns:p14="http://schemas.microsoft.com/office/powerpoint/2010/main" val="2124171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1BDF9CF1-8D23-A44D-BA94-00A0F831414A}" type="datetimeFigureOut">
              <a:rPr lang="en-US" smtClean="0"/>
              <a:t>09/03/2020</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B5A621C9-9A53-B447-BED6-8A1239BBCD0B}" type="slidenum">
              <a:rPr lang="en-US" smtClean="0"/>
              <a:t>‹#›</a:t>
            </a:fld>
            <a:endParaRPr lang="en-US" dirty="0"/>
          </a:p>
        </p:txBody>
      </p:sp>
    </p:spTree>
    <p:extLst>
      <p:ext uri="{BB962C8B-B14F-4D97-AF65-F5344CB8AC3E}">
        <p14:creationId xmlns:p14="http://schemas.microsoft.com/office/powerpoint/2010/main" val="1812696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1</a:t>
            </a:fld>
            <a:endParaRPr lang="en-US" dirty="0"/>
          </a:p>
        </p:txBody>
      </p:sp>
    </p:spTree>
    <p:extLst>
      <p:ext uri="{BB962C8B-B14F-4D97-AF65-F5344CB8AC3E}">
        <p14:creationId xmlns:p14="http://schemas.microsoft.com/office/powerpoint/2010/main" val="354114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57389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01BC4F-9F9A-4DC9-AFD4-5E98A54838CA}" type="slidenum">
              <a:rPr lang="en-US" smtClean="0"/>
              <a:t>11</a:t>
            </a:fld>
            <a:endParaRPr lang="en-US"/>
          </a:p>
        </p:txBody>
      </p:sp>
      <p:sp>
        <p:nvSpPr>
          <p:cNvPr id="5" name="Footer Placeholder 4"/>
          <p:cNvSpPr>
            <a:spLocks noGrp="1"/>
          </p:cNvSpPr>
          <p:nvPr>
            <p:ph type="ftr" sz="quarter" idx="11"/>
          </p:nvPr>
        </p:nvSpPr>
        <p:spPr/>
        <p:txBody>
          <a:bodyPr/>
          <a:lstStyle/>
          <a:p>
            <a:endParaRPr lang="en-US"/>
          </a:p>
        </p:txBody>
      </p:sp>
      <p:sp>
        <p:nvSpPr>
          <p:cNvPr id="6" name="Header Placeholder 5"/>
          <p:cNvSpPr>
            <a:spLocks noGrp="1"/>
          </p:cNvSpPr>
          <p:nvPr>
            <p:ph type="hdr" sz="quarter" idx="12"/>
          </p:nvPr>
        </p:nvSpPr>
        <p:spPr/>
        <p:txBody>
          <a:bodyPr/>
          <a:lstStyle/>
          <a:p>
            <a:endParaRPr lang="en-US"/>
          </a:p>
        </p:txBody>
      </p:sp>
    </p:spTree>
    <p:extLst>
      <p:ext uri="{BB962C8B-B14F-4D97-AF65-F5344CB8AC3E}">
        <p14:creationId xmlns:p14="http://schemas.microsoft.com/office/powerpoint/2010/main" val="2698831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34542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564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6730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117567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797394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642070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38211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01050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A621C9-9A53-B447-BED6-8A1239BBCD0B}" type="slidenum">
              <a:rPr lang="en-US" smtClean="0"/>
              <a:t>2</a:t>
            </a:fld>
            <a:endParaRPr lang="en-US" dirty="0"/>
          </a:p>
        </p:txBody>
      </p:sp>
    </p:spTree>
    <p:extLst>
      <p:ext uri="{BB962C8B-B14F-4D97-AF65-F5344CB8AC3E}">
        <p14:creationId xmlns:p14="http://schemas.microsoft.com/office/powerpoint/2010/main" val="10476468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A621C9-9A53-B447-BED6-8A1239BBCD0B}" type="slidenum">
              <a:rPr lang="en-US" smtClean="0"/>
              <a:t>20</a:t>
            </a:fld>
            <a:endParaRPr lang="en-US" dirty="0"/>
          </a:p>
        </p:txBody>
      </p:sp>
    </p:spTree>
    <p:extLst>
      <p:ext uri="{BB962C8B-B14F-4D97-AF65-F5344CB8AC3E}">
        <p14:creationId xmlns:p14="http://schemas.microsoft.com/office/powerpoint/2010/main" val="32802585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A621C9-9A53-B447-BED6-8A1239BBCD0B}" type="slidenum">
              <a:rPr lang="en-US" smtClean="0"/>
              <a:t>21</a:t>
            </a:fld>
            <a:endParaRPr lang="en-US" dirty="0"/>
          </a:p>
        </p:txBody>
      </p:sp>
    </p:spTree>
    <p:extLst>
      <p:ext uri="{BB962C8B-B14F-4D97-AF65-F5344CB8AC3E}">
        <p14:creationId xmlns:p14="http://schemas.microsoft.com/office/powerpoint/2010/main" val="14591825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079003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433513"/>
            <a:ext cx="4181475" cy="3136900"/>
          </a:xfrm>
        </p:spPr>
      </p:sp>
      <p:sp>
        <p:nvSpPr>
          <p:cNvPr id="3" name="Notes Placeholder 2"/>
          <p:cNvSpPr>
            <a:spLocks noGrp="1"/>
          </p:cNvSpPr>
          <p:nvPr>
            <p:ph type="body" idx="1"/>
          </p:nvPr>
        </p:nvSpPr>
        <p:spPr>
          <a:xfrm>
            <a:off x="685800" y="4828578"/>
            <a:ext cx="5486400" cy="3305772"/>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23</a:t>
            </a:fld>
            <a:endParaRPr lang="en-US" dirty="0"/>
          </a:p>
        </p:txBody>
      </p:sp>
    </p:spTree>
    <p:extLst>
      <p:ext uri="{BB962C8B-B14F-4D97-AF65-F5344CB8AC3E}">
        <p14:creationId xmlns:p14="http://schemas.microsoft.com/office/powerpoint/2010/main" val="31737308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1763" y="1162050"/>
            <a:ext cx="4181475" cy="3136900"/>
          </a:xfrm>
        </p:spPr>
      </p:sp>
      <p:sp>
        <p:nvSpPr>
          <p:cNvPr id="3" name="Notes Placeholder 2"/>
          <p:cNvSpPr>
            <a:spLocks noGrp="1"/>
          </p:cNvSpPr>
          <p:nvPr>
            <p:ph type="body" idx="1"/>
          </p:nvPr>
        </p:nvSpPr>
        <p:spPr>
          <a:xfrm>
            <a:off x="685800" y="4473891"/>
            <a:ext cx="5486400" cy="3936461"/>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24</a:t>
            </a:fld>
            <a:endParaRPr lang="en-US" dirty="0"/>
          </a:p>
        </p:txBody>
      </p:sp>
    </p:spTree>
    <p:extLst>
      <p:ext uri="{BB962C8B-B14F-4D97-AF65-F5344CB8AC3E}">
        <p14:creationId xmlns:p14="http://schemas.microsoft.com/office/powerpoint/2010/main" val="28001179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73892"/>
            <a:ext cx="5486400" cy="3920808"/>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25</a:t>
            </a:fld>
            <a:endParaRPr lang="en-US" dirty="0"/>
          </a:p>
        </p:txBody>
      </p:sp>
    </p:spTree>
    <p:extLst>
      <p:ext uri="{BB962C8B-B14F-4D97-AF65-F5344CB8AC3E}">
        <p14:creationId xmlns:p14="http://schemas.microsoft.com/office/powerpoint/2010/main" val="2948832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73892"/>
            <a:ext cx="5486400" cy="3920808"/>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26</a:t>
            </a:fld>
            <a:endParaRPr lang="en-US" dirty="0"/>
          </a:p>
        </p:txBody>
      </p:sp>
    </p:spTree>
    <p:extLst>
      <p:ext uri="{BB962C8B-B14F-4D97-AF65-F5344CB8AC3E}">
        <p14:creationId xmlns:p14="http://schemas.microsoft.com/office/powerpoint/2010/main" val="3563319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57676"/>
            <a:ext cx="5486400" cy="3886223"/>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27</a:t>
            </a:fld>
            <a:endParaRPr lang="en-US" dirty="0"/>
          </a:p>
        </p:txBody>
      </p:sp>
    </p:spTree>
    <p:extLst>
      <p:ext uri="{BB962C8B-B14F-4D97-AF65-F5344CB8AC3E}">
        <p14:creationId xmlns:p14="http://schemas.microsoft.com/office/powerpoint/2010/main" val="38675107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B5A621C9-9A53-B447-BED6-8A1239BBCD0B}" type="slidenum">
              <a:rPr lang="en-US" smtClean="0"/>
              <a:t>28</a:t>
            </a:fld>
            <a:endParaRPr lang="en-US" dirty="0"/>
          </a:p>
        </p:txBody>
      </p:sp>
    </p:spTree>
    <p:extLst>
      <p:ext uri="{BB962C8B-B14F-4D97-AF65-F5344CB8AC3E}">
        <p14:creationId xmlns:p14="http://schemas.microsoft.com/office/powerpoint/2010/main" val="23792592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29</a:t>
            </a:fld>
            <a:endParaRPr lang="en-US" dirty="0"/>
          </a:p>
        </p:txBody>
      </p:sp>
    </p:spTree>
    <p:extLst>
      <p:ext uri="{BB962C8B-B14F-4D97-AF65-F5344CB8AC3E}">
        <p14:creationId xmlns:p14="http://schemas.microsoft.com/office/powerpoint/2010/main" val="357308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73891"/>
            <a:ext cx="5486400" cy="4356075"/>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30</a:t>
            </a:fld>
            <a:endParaRPr lang="en-US" dirty="0"/>
          </a:p>
        </p:txBody>
      </p:sp>
    </p:spTree>
    <p:extLst>
      <p:ext uri="{BB962C8B-B14F-4D97-AF65-F5344CB8AC3E}">
        <p14:creationId xmlns:p14="http://schemas.microsoft.com/office/powerpoint/2010/main" val="7685727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73891"/>
            <a:ext cx="5486400" cy="4356075"/>
          </a:xfrm>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45649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73893"/>
            <a:ext cx="5486400" cy="4047807"/>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32</a:t>
            </a:fld>
            <a:endParaRPr lang="en-US" dirty="0"/>
          </a:p>
        </p:txBody>
      </p:sp>
    </p:spTree>
    <p:extLst>
      <p:ext uri="{BB962C8B-B14F-4D97-AF65-F5344CB8AC3E}">
        <p14:creationId xmlns:p14="http://schemas.microsoft.com/office/powerpoint/2010/main" val="38533750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771738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34</a:t>
            </a:fld>
            <a:endParaRPr lang="en-US" dirty="0"/>
          </a:p>
        </p:txBody>
      </p:sp>
    </p:spTree>
    <p:extLst>
      <p:ext uri="{BB962C8B-B14F-4D97-AF65-F5344CB8AC3E}">
        <p14:creationId xmlns:p14="http://schemas.microsoft.com/office/powerpoint/2010/main" val="41734798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967579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2030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7783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6452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0794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6178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27005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5A621C9-9A53-B447-BED6-8A1239BBCD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299186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 Title Slide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77C6502-6EA7-C145-BDC0-BCA06BC3EEBE}"/>
              </a:ext>
            </a:extLst>
          </p:cNvPr>
          <p:cNvSpPr>
            <a:spLocks noGrp="1"/>
          </p:cNvSpPr>
          <p:nvPr>
            <p:ph type="ctrTitle" hasCustomPrompt="1"/>
          </p:nvPr>
        </p:nvSpPr>
        <p:spPr>
          <a:xfrm>
            <a:off x="1022777" y="2664508"/>
            <a:ext cx="6998208" cy="1213573"/>
          </a:xfrm>
          <a:prstGeom prst="rect">
            <a:avLst/>
          </a:prstGeom>
        </p:spPr>
        <p:txBody>
          <a:bodyPr anchor="b">
            <a:noAutofit/>
          </a:bodyPr>
          <a:lstStyle>
            <a:lvl1pPr algn="l">
              <a:defRPr sz="4000" b="0">
                <a:solidFill>
                  <a:srgbClr val="0A3161"/>
                </a:solidFill>
              </a:defRPr>
            </a:lvl1pPr>
          </a:lstStyle>
          <a:p>
            <a:r>
              <a:rPr lang="en-US" dirty="0"/>
              <a:t>Presentation Title</a:t>
            </a:r>
            <a:br>
              <a:rPr lang="en-US" dirty="0"/>
            </a:br>
            <a:r>
              <a:rPr lang="en-US" dirty="0"/>
              <a:t>Up to Two Lines of Text</a:t>
            </a:r>
          </a:p>
        </p:txBody>
      </p:sp>
      <p:sp>
        <p:nvSpPr>
          <p:cNvPr id="8" name="Subtitle 2">
            <a:extLst>
              <a:ext uri="{FF2B5EF4-FFF2-40B4-BE49-F238E27FC236}">
                <a16:creationId xmlns:a16="http://schemas.microsoft.com/office/drawing/2014/main" id="{80ECF47D-B992-804B-BE32-1324F78E3320}"/>
              </a:ext>
            </a:extLst>
          </p:cNvPr>
          <p:cNvSpPr>
            <a:spLocks noGrp="1"/>
          </p:cNvSpPr>
          <p:nvPr>
            <p:ph type="subTitle" idx="1" hasCustomPrompt="1"/>
          </p:nvPr>
        </p:nvSpPr>
        <p:spPr>
          <a:xfrm>
            <a:off x="1022776" y="4002025"/>
            <a:ext cx="6998207" cy="828475"/>
          </a:xfrm>
        </p:spPr>
        <p:txBody>
          <a:bodyPr>
            <a:noAutofit/>
          </a:bodyPr>
          <a:lstStyle>
            <a:lvl1pPr marL="0" indent="0" algn="l">
              <a:lnSpc>
                <a:spcPts val="2900"/>
              </a:lnSpc>
              <a:spcBef>
                <a:spcPts val="0"/>
              </a:spcBef>
              <a:spcAft>
                <a:spcPts val="0"/>
              </a:spcAft>
              <a:buNone/>
              <a:defRPr sz="2600" b="0">
                <a:solidFill>
                  <a:srgbClr val="B3194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br>
              <a:rPr lang="en-US" dirty="0"/>
            </a:br>
            <a:r>
              <a:rPr lang="en-US" dirty="0"/>
              <a:t>Up to Two Lines of Text</a:t>
            </a:r>
          </a:p>
        </p:txBody>
      </p:sp>
      <p:sp>
        <p:nvSpPr>
          <p:cNvPr id="9" name="Text Placeholder 4">
            <a:extLst>
              <a:ext uri="{FF2B5EF4-FFF2-40B4-BE49-F238E27FC236}">
                <a16:creationId xmlns:a16="http://schemas.microsoft.com/office/drawing/2014/main" id="{E988FE72-FD98-F94E-A039-B2AC1B3C2678}"/>
              </a:ext>
            </a:extLst>
          </p:cNvPr>
          <p:cNvSpPr>
            <a:spLocks noGrp="1"/>
          </p:cNvSpPr>
          <p:nvPr>
            <p:ph type="body" sz="quarter" idx="12" hasCustomPrompt="1"/>
          </p:nvPr>
        </p:nvSpPr>
        <p:spPr>
          <a:xfrm>
            <a:off x="965200" y="5155565"/>
            <a:ext cx="6418580" cy="936625"/>
          </a:xfrm>
        </p:spPr>
        <p:txBody>
          <a:bodyPr/>
          <a:lstStyle>
            <a:lvl1pPr>
              <a:defRPr sz="1800" b="0" i="1">
                <a:solidFill>
                  <a:srgbClr val="0A3161"/>
                </a:solidFill>
              </a:defRPr>
            </a:lvl1pPr>
          </a:lstStyle>
          <a:p>
            <a:pPr lvl="0"/>
            <a:r>
              <a:rPr lang="en-US" dirty="0"/>
              <a:t>Tagline or Other Information</a:t>
            </a:r>
          </a:p>
        </p:txBody>
      </p:sp>
      <p:sp>
        <p:nvSpPr>
          <p:cNvPr id="10" name="Text Placeholder 5">
            <a:extLst>
              <a:ext uri="{FF2B5EF4-FFF2-40B4-BE49-F238E27FC236}">
                <a16:creationId xmlns:a16="http://schemas.microsoft.com/office/drawing/2014/main" id="{643CE2F1-DFD5-754C-9E3F-12ACCAC23C78}"/>
              </a:ext>
            </a:extLst>
          </p:cNvPr>
          <p:cNvSpPr>
            <a:spLocks noGrp="1"/>
          </p:cNvSpPr>
          <p:nvPr>
            <p:ph type="body" sz="quarter" idx="13" hasCustomPrompt="1"/>
          </p:nvPr>
        </p:nvSpPr>
        <p:spPr>
          <a:xfrm>
            <a:off x="1022776" y="2339443"/>
            <a:ext cx="2446338" cy="377507"/>
          </a:xfrm>
        </p:spPr>
        <p:txBody>
          <a:bodyPr/>
          <a:lstStyle>
            <a:lvl1pPr>
              <a:defRPr sz="1800" b="0"/>
            </a:lvl1pPr>
          </a:lstStyle>
          <a:p>
            <a:pPr lvl="0"/>
            <a:r>
              <a:rPr lang="en-US" dirty="0"/>
              <a:t>Date</a:t>
            </a:r>
          </a:p>
        </p:txBody>
      </p:sp>
    </p:spTree>
    <p:extLst>
      <p:ext uri="{BB962C8B-B14F-4D97-AF65-F5344CB8AC3E}">
        <p14:creationId xmlns:p14="http://schemas.microsoft.com/office/powerpoint/2010/main" val="1067906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 Divided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88720"/>
            <a:ext cx="3931920" cy="4754880"/>
          </a:xfrm>
        </p:spPr>
        <p:txBody>
          <a:bodyPr/>
          <a:lstStyle>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1188720"/>
            <a:ext cx="3931920" cy="4754880"/>
          </a:xfrm>
        </p:spPr>
        <p:txBody>
          <a:bodyPr/>
          <a:lstStyle>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689598" y="6263640"/>
            <a:ext cx="1997202" cy="365125"/>
          </a:xfrm>
          <a:prstGeom prst="rect">
            <a:avLst/>
          </a:prstGeom>
        </p:spPr>
        <p:txBody>
          <a:bodyPr/>
          <a:lstStyle/>
          <a:p>
            <a:r>
              <a:rPr lang="en-US" dirty="0"/>
              <a:t>Date</a:t>
            </a:r>
          </a:p>
        </p:txBody>
      </p:sp>
      <p:sp>
        <p:nvSpPr>
          <p:cNvPr id="6" name="Footer Placeholder 5"/>
          <p:cNvSpPr>
            <a:spLocks noGrp="1"/>
          </p:cNvSpPr>
          <p:nvPr>
            <p:ph type="ftr" sz="quarter" idx="11"/>
          </p:nvPr>
        </p:nvSpPr>
        <p:spPr>
          <a:xfrm>
            <a:off x="1005840" y="6263640"/>
            <a:ext cx="3657600" cy="365125"/>
          </a:xfrm>
          <a:prstGeom prst="rect">
            <a:avLst/>
          </a:prstGeom>
        </p:spPr>
        <p:txBody>
          <a:bodyPr/>
          <a:lstStyle/>
          <a:p>
            <a:r>
              <a:rPr lang="en-US" dirty="0"/>
              <a:t>Employee Retention Credit | Stakeholder Liaison</a:t>
            </a:r>
          </a:p>
        </p:txBody>
      </p:sp>
      <p:sp>
        <p:nvSpPr>
          <p:cNvPr id="7" name="Slide Number Placeholder 6"/>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cxnSp>
        <p:nvCxnSpPr>
          <p:cNvPr id="9" name="Straight Connector 8" descr="A vertical divider line seperating content on the left of the slide from content on the right" title="Vertical Divider">
            <a:extLst>
              <a:ext uri="{FF2B5EF4-FFF2-40B4-BE49-F238E27FC236}">
                <a16:creationId xmlns:a16="http://schemas.microsoft.com/office/drawing/2014/main" id="{8740D3E5-AA71-C94F-B115-C3A81D53A843}"/>
              </a:ext>
            </a:extLst>
          </p:cNvPr>
          <p:cNvCxnSpPr>
            <a:cxnSpLocks/>
          </p:cNvCxnSpPr>
          <p:nvPr userDrawn="1"/>
        </p:nvCxnSpPr>
        <p:spPr>
          <a:xfrm>
            <a:off x="4572000" y="1188720"/>
            <a:ext cx="0" cy="4754880"/>
          </a:xfrm>
          <a:prstGeom prst="line">
            <a:avLst/>
          </a:prstGeom>
          <a:ln>
            <a:solidFill>
              <a:srgbClr val="0A3161"/>
            </a:solidFil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01DFD81E-1B59-7249-9400-9F4C9C25DAF9}"/>
              </a:ext>
            </a:extLst>
          </p:cNvPr>
          <p:cNvSpPr>
            <a:spLocks noGrp="1"/>
          </p:cNvSpPr>
          <p:nvPr>
            <p:ph type="title" hasCustomPrompt="1"/>
          </p:nvPr>
        </p:nvSpPr>
        <p:spPr>
          <a:xfrm>
            <a:off x="3200400" y="128016"/>
            <a:ext cx="5486400" cy="667465"/>
          </a:xfrm>
          <a:prstGeom prst="rect">
            <a:avLst/>
          </a:prstGeom>
        </p:spPr>
        <p:txBody>
          <a:bodyPr/>
          <a:lstStyle>
            <a:lvl1pPr>
              <a:defRPr/>
            </a:lvl1pPr>
          </a:lstStyle>
          <a:p>
            <a:r>
              <a:rPr lang="en-US" dirty="0"/>
              <a:t>Click to add content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9 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88720"/>
            <a:ext cx="8229600" cy="457200"/>
          </a:xfrm>
          <a:prstGeom prst="rect">
            <a:avLst/>
          </a:prstGeom>
        </p:spPr>
        <p:txBody>
          <a:bodyPr/>
          <a:lstStyle>
            <a:lvl1pPr>
              <a:defRPr>
                <a:solidFill>
                  <a:srgbClr val="0A3161"/>
                </a:solidFill>
              </a:defRPr>
            </a:lvl1pPr>
          </a:lstStyle>
          <a:p>
            <a:r>
              <a:rPr lang="en-US" dirty="0"/>
              <a:t>Click to add content</a:t>
            </a:r>
          </a:p>
        </p:txBody>
      </p:sp>
      <p:sp>
        <p:nvSpPr>
          <p:cNvPr id="3" name="Text Placeholder 2"/>
          <p:cNvSpPr>
            <a:spLocks noGrp="1"/>
          </p:cNvSpPr>
          <p:nvPr>
            <p:ph type="body" idx="1"/>
          </p:nvPr>
        </p:nvSpPr>
        <p:spPr>
          <a:xfrm>
            <a:off x="457200" y="1681163"/>
            <a:ext cx="3931920" cy="7315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505075"/>
            <a:ext cx="3931920" cy="3474720"/>
          </a:xfrm>
        </p:spPr>
        <p:txBody>
          <a:bodyPr/>
          <a:lstStyle>
            <a:lvl1pPr>
              <a:defRPr>
                <a:solidFill>
                  <a:srgbClr val="0A316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81163"/>
            <a:ext cx="3931920" cy="7315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1" y="2505075"/>
            <a:ext cx="3931920" cy="3474720"/>
          </a:xfrm>
        </p:spPr>
        <p:txBody>
          <a:bodyPr/>
          <a:lstStyle>
            <a:lvl1pPr>
              <a:defRPr>
                <a:solidFill>
                  <a:srgbClr val="0A316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689598" y="6263640"/>
            <a:ext cx="1997202" cy="365125"/>
          </a:xfrm>
          <a:prstGeom prst="rect">
            <a:avLst/>
          </a:prstGeom>
        </p:spPr>
        <p:txBody>
          <a:bodyPr/>
          <a:lstStyle/>
          <a:p>
            <a:r>
              <a:rPr lang="en-US" dirty="0"/>
              <a:t>Date</a:t>
            </a:r>
          </a:p>
        </p:txBody>
      </p:sp>
      <p:sp>
        <p:nvSpPr>
          <p:cNvPr id="8" name="Footer Placeholder 7"/>
          <p:cNvSpPr>
            <a:spLocks noGrp="1"/>
          </p:cNvSpPr>
          <p:nvPr>
            <p:ph type="ftr" sz="quarter" idx="11"/>
          </p:nvPr>
        </p:nvSpPr>
        <p:spPr>
          <a:xfrm>
            <a:off x="1005840" y="6263640"/>
            <a:ext cx="3657600" cy="365125"/>
          </a:xfrm>
          <a:prstGeom prst="rect">
            <a:avLst/>
          </a:prstGeom>
        </p:spPr>
        <p:txBody>
          <a:bodyPr/>
          <a:lstStyle/>
          <a:p>
            <a:r>
              <a:rPr lang="en-US" dirty="0"/>
              <a:t>Employee Retention Credit | Stakeholder Liaison</a:t>
            </a:r>
          </a:p>
        </p:txBody>
      </p:sp>
      <p:sp>
        <p:nvSpPr>
          <p:cNvPr id="9" name="Slide Number Placeholder 8"/>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cxnSp>
        <p:nvCxnSpPr>
          <p:cNvPr id="10" name="Straight Connector 9" descr="A vertical divider line seperating content on the left of the slide from content on the right" title="Vertical Divider"/>
          <p:cNvCxnSpPr>
            <a:cxnSpLocks/>
          </p:cNvCxnSpPr>
          <p:nvPr userDrawn="1"/>
        </p:nvCxnSpPr>
        <p:spPr>
          <a:xfrm>
            <a:off x="4573478" y="1681163"/>
            <a:ext cx="0" cy="4297680"/>
          </a:xfrm>
          <a:prstGeom prst="line">
            <a:avLst/>
          </a:prstGeom>
          <a:ln>
            <a:solidFill>
              <a:srgbClr val="0A3161"/>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10 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05840" y="6263640"/>
            <a:ext cx="3657600" cy="365125"/>
          </a:xfrm>
          <a:prstGeom prst="rect">
            <a:avLst/>
          </a:prstGeom>
        </p:spPr>
        <p:txBody>
          <a:bodyPr/>
          <a:lstStyle/>
          <a:p>
            <a:r>
              <a:rPr lang="en-US" dirty="0"/>
              <a:t>Employee Retention Credit | Stakeholder Liaison</a:t>
            </a:r>
          </a:p>
        </p:txBody>
      </p:sp>
      <p:sp>
        <p:nvSpPr>
          <p:cNvPr id="2" name="Title 1"/>
          <p:cNvSpPr>
            <a:spLocks noGrp="1"/>
          </p:cNvSpPr>
          <p:nvPr>
            <p:ph type="title" hasCustomPrompt="1"/>
          </p:nvPr>
        </p:nvSpPr>
        <p:spPr>
          <a:xfrm>
            <a:off x="3200400" y="134547"/>
            <a:ext cx="5486400" cy="667465"/>
          </a:xfrm>
          <a:prstGeom prst="rect">
            <a:avLst/>
          </a:prstGeom>
        </p:spPr>
        <p:txBody>
          <a:bodyPr/>
          <a:lstStyle>
            <a:lvl1pPr>
              <a:defRPr/>
            </a:lvl1pPr>
          </a:lstStyle>
          <a:p>
            <a:r>
              <a:rPr lang="en-US" dirty="0"/>
              <a:t>Click to add content</a:t>
            </a:r>
          </a:p>
        </p:txBody>
      </p:sp>
      <p:sp>
        <p:nvSpPr>
          <p:cNvPr id="3" name="Date Placeholder 2"/>
          <p:cNvSpPr>
            <a:spLocks noGrp="1"/>
          </p:cNvSpPr>
          <p:nvPr>
            <p:ph type="dt" sz="half" idx="10"/>
          </p:nvPr>
        </p:nvSpPr>
        <p:spPr>
          <a:xfrm>
            <a:off x="6689598" y="6263640"/>
            <a:ext cx="1997202" cy="365125"/>
          </a:xfrm>
          <a:prstGeom prst="rect">
            <a:avLst/>
          </a:prstGeom>
        </p:spPr>
        <p:txBody>
          <a:bodyPr/>
          <a:lstStyle/>
          <a:p>
            <a:r>
              <a:rPr lang="en-US" dirty="0"/>
              <a:t>Date</a:t>
            </a:r>
          </a:p>
        </p:txBody>
      </p:sp>
      <p:sp>
        <p:nvSpPr>
          <p:cNvPr id="5" name="Slide Number Placeholder 4"/>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1 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689598" y="6263640"/>
            <a:ext cx="1997202" cy="365125"/>
          </a:xfrm>
          <a:prstGeom prst="rect">
            <a:avLst/>
          </a:prstGeom>
        </p:spPr>
        <p:txBody>
          <a:bodyPr/>
          <a:lstStyle/>
          <a:p>
            <a:r>
              <a:rPr lang="en-US" dirty="0"/>
              <a:t>Date</a:t>
            </a:r>
          </a:p>
        </p:txBody>
      </p:sp>
      <p:sp>
        <p:nvSpPr>
          <p:cNvPr id="3" name="Footer Placeholder 2"/>
          <p:cNvSpPr>
            <a:spLocks noGrp="1"/>
          </p:cNvSpPr>
          <p:nvPr>
            <p:ph type="ftr" sz="quarter" idx="11"/>
          </p:nvPr>
        </p:nvSpPr>
        <p:spPr>
          <a:xfrm>
            <a:off x="1005840" y="6263640"/>
            <a:ext cx="3657600" cy="365125"/>
          </a:xfrm>
          <a:prstGeom prst="rect">
            <a:avLst/>
          </a:prstGeom>
        </p:spPr>
        <p:txBody>
          <a:bodyPr/>
          <a:lstStyle/>
          <a:p>
            <a:r>
              <a:rPr lang="en-US" dirty="0"/>
              <a:t>Employee Retention Credit | Stakeholder Liaison</a:t>
            </a:r>
          </a:p>
        </p:txBody>
      </p:sp>
      <p:sp>
        <p:nvSpPr>
          <p:cNvPr id="4" name="Slide Number Placeholder 3"/>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 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88720"/>
            <a:ext cx="3108960" cy="1554480"/>
          </a:xfrm>
          <a:prstGeom prst="rect">
            <a:avLst/>
          </a:prstGeom>
        </p:spPr>
        <p:txBody>
          <a:bodyPr anchor="b"/>
          <a:lstStyle>
            <a:lvl1pPr>
              <a:defRPr sz="2800">
                <a:solidFill>
                  <a:srgbClr val="0A3161"/>
                </a:solidFill>
              </a:defRPr>
            </a:lvl1pPr>
          </a:lstStyle>
          <a:p>
            <a:r>
              <a:rPr lang="en-US" dirty="0"/>
              <a:t>Click to add content</a:t>
            </a:r>
          </a:p>
        </p:txBody>
      </p:sp>
      <p:sp>
        <p:nvSpPr>
          <p:cNvPr id="3" name="Content Placeholder 2"/>
          <p:cNvSpPr>
            <a:spLocks noGrp="1"/>
          </p:cNvSpPr>
          <p:nvPr>
            <p:ph idx="1"/>
          </p:nvPr>
        </p:nvSpPr>
        <p:spPr>
          <a:xfrm>
            <a:off x="3840480" y="1188720"/>
            <a:ext cx="4846320" cy="4846320"/>
          </a:xfrm>
        </p:spPr>
        <p:txBody>
          <a:bodyPr/>
          <a:lstStyle>
            <a:lvl1pPr>
              <a:defRPr sz="2800"/>
            </a:lvl1pPr>
            <a:lvl2pPr>
              <a:defRPr sz="2000"/>
            </a:lvl2pPr>
            <a:lvl3pPr>
              <a:defRPr sz="2000"/>
            </a:lvl3pPr>
            <a:lvl4pPr>
              <a:defRPr sz="16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199" y="2926080"/>
            <a:ext cx="3108960" cy="3108960"/>
          </a:xfrm>
        </p:spPr>
        <p:txBody>
          <a:bodyPr/>
          <a:lstStyle>
            <a:lvl1pPr marL="0" indent="0">
              <a:buNone/>
              <a:defRPr sz="2000" b="0">
                <a:solidFill>
                  <a:srgbClr val="0A316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689598" y="6263640"/>
            <a:ext cx="1997202" cy="365125"/>
          </a:xfrm>
          <a:prstGeom prst="rect">
            <a:avLst/>
          </a:prstGeom>
        </p:spPr>
        <p:txBody>
          <a:bodyPr/>
          <a:lstStyle/>
          <a:p>
            <a:r>
              <a:rPr lang="en-US" dirty="0"/>
              <a:t>Date</a:t>
            </a:r>
          </a:p>
        </p:txBody>
      </p:sp>
      <p:sp>
        <p:nvSpPr>
          <p:cNvPr id="6" name="Footer Placeholder 5"/>
          <p:cNvSpPr>
            <a:spLocks noGrp="1"/>
          </p:cNvSpPr>
          <p:nvPr>
            <p:ph type="ftr" sz="quarter" idx="11"/>
          </p:nvPr>
        </p:nvSpPr>
        <p:spPr>
          <a:xfrm>
            <a:off x="1005840" y="6263640"/>
            <a:ext cx="3657600" cy="365125"/>
          </a:xfrm>
          <a:prstGeom prst="rect">
            <a:avLst/>
          </a:prstGeom>
        </p:spPr>
        <p:txBody>
          <a:bodyPr/>
          <a:lstStyle/>
          <a:p>
            <a:r>
              <a:rPr lang="en-US" dirty="0"/>
              <a:t>Employee Retention Credit | Stakeholder Liaison</a:t>
            </a:r>
          </a:p>
        </p:txBody>
      </p:sp>
      <p:sp>
        <p:nvSpPr>
          <p:cNvPr id="7" name="Slide Number Placeholder 6"/>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13 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88720"/>
            <a:ext cx="3108960" cy="1554480"/>
          </a:xfrm>
          <a:prstGeom prst="rect">
            <a:avLst/>
          </a:prstGeom>
        </p:spPr>
        <p:txBody>
          <a:bodyPr anchor="b"/>
          <a:lstStyle>
            <a:lvl1pPr>
              <a:defRPr sz="2400">
                <a:solidFill>
                  <a:srgbClr val="B31942"/>
                </a:solidFill>
              </a:defRPr>
            </a:lvl1pPr>
          </a:lstStyle>
          <a:p>
            <a:r>
              <a:rPr lang="en-US" dirty="0"/>
              <a:t>Click to add content</a:t>
            </a:r>
          </a:p>
        </p:txBody>
      </p:sp>
      <p:sp>
        <p:nvSpPr>
          <p:cNvPr id="3" name="Picture Placeholder 2"/>
          <p:cNvSpPr>
            <a:spLocks noGrp="1"/>
          </p:cNvSpPr>
          <p:nvPr>
            <p:ph type="pic" idx="1"/>
          </p:nvPr>
        </p:nvSpPr>
        <p:spPr>
          <a:xfrm>
            <a:off x="3840480" y="1188720"/>
            <a:ext cx="4846320" cy="4846320"/>
          </a:xfrm>
          <a:ln w="6350">
            <a:noFill/>
          </a:ln>
          <a:effectLst>
            <a:outerShdw blurRad="127000" dist="127000" dir="2700000" algn="tl" rotWithShape="0">
              <a:prstClr val="black">
                <a:alpha val="30000"/>
              </a:prstClr>
            </a:outerShdw>
          </a:effectLst>
        </p:spPr>
        <p:txBody>
          <a:bodyPr anchor="t"/>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926080"/>
            <a:ext cx="3108960" cy="3108960"/>
          </a:xfrm>
        </p:spPr>
        <p:txBody>
          <a:bodyPr/>
          <a:lstStyle>
            <a:lvl1pPr marL="0" indent="0">
              <a:buNone/>
              <a:defRPr sz="2000" b="0">
                <a:solidFill>
                  <a:srgbClr val="0A316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a:xfrm>
            <a:off x="1005840" y="6263640"/>
            <a:ext cx="3657600" cy="365125"/>
          </a:xfrm>
          <a:prstGeom prst="rect">
            <a:avLst/>
          </a:prstGeom>
        </p:spPr>
        <p:txBody>
          <a:bodyPr/>
          <a:lstStyle/>
          <a:p>
            <a:r>
              <a:rPr lang="en-US" dirty="0"/>
              <a:t>Employee Retention Credit | Stakeholder Liaison</a:t>
            </a:r>
          </a:p>
        </p:txBody>
      </p:sp>
      <p:sp>
        <p:nvSpPr>
          <p:cNvPr id="7" name="Slide Number Placeholder 6"/>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
        <p:nvSpPr>
          <p:cNvPr id="8" name="Date Placeholder 3">
            <a:extLst>
              <a:ext uri="{FF2B5EF4-FFF2-40B4-BE49-F238E27FC236}">
                <a16:creationId xmlns:a16="http://schemas.microsoft.com/office/drawing/2014/main" id="{14D8E201-5475-CA4D-A245-DFE23D3F807A}"/>
              </a:ext>
            </a:extLst>
          </p:cNvPr>
          <p:cNvSpPr>
            <a:spLocks noGrp="1"/>
          </p:cNvSpPr>
          <p:nvPr>
            <p:ph type="dt" sz="half" idx="10"/>
          </p:nvPr>
        </p:nvSpPr>
        <p:spPr>
          <a:xfrm>
            <a:off x="6689598" y="6263640"/>
            <a:ext cx="1997202" cy="365125"/>
          </a:xfrm>
          <a:prstGeom prst="rect">
            <a:avLst/>
          </a:prstGeom>
        </p:spPr>
        <p:txBody>
          <a:bodyPr/>
          <a:lstStyle/>
          <a:p>
            <a:r>
              <a:rPr lang="en-US" dirty="0"/>
              <a:t>Date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 Title Slide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77C6502-6EA7-C145-BDC0-BCA06BC3EEBE}"/>
              </a:ext>
            </a:extLst>
          </p:cNvPr>
          <p:cNvSpPr>
            <a:spLocks noGrp="1"/>
          </p:cNvSpPr>
          <p:nvPr>
            <p:ph type="ctrTitle" hasCustomPrompt="1"/>
          </p:nvPr>
        </p:nvSpPr>
        <p:spPr>
          <a:xfrm>
            <a:off x="1022777" y="2664508"/>
            <a:ext cx="6998208" cy="1213573"/>
          </a:xfrm>
          <a:prstGeom prst="rect">
            <a:avLst/>
          </a:prstGeom>
        </p:spPr>
        <p:txBody>
          <a:bodyPr anchor="b">
            <a:noAutofit/>
          </a:bodyPr>
          <a:lstStyle>
            <a:lvl1pPr algn="l">
              <a:defRPr sz="4000" b="0">
                <a:solidFill>
                  <a:srgbClr val="0A3161"/>
                </a:solidFill>
              </a:defRPr>
            </a:lvl1pPr>
          </a:lstStyle>
          <a:p>
            <a:r>
              <a:rPr lang="en-US" dirty="0"/>
              <a:t>Presentation Title</a:t>
            </a:r>
            <a:br>
              <a:rPr lang="en-US" dirty="0"/>
            </a:br>
            <a:r>
              <a:rPr lang="en-US" dirty="0"/>
              <a:t>Up to Two Lines of Text</a:t>
            </a:r>
          </a:p>
        </p:txBody>
      </p:sp>
      <p:sp>
        <p:nvSpPr>
          <p:cNvPr id="8" name="Subtitle 2">
            <a:extLst>
              <a:ext uri="{FF2B5EF4-FFF2-40B4-BE49-F238E27FC236}">
                <a16:creationId xmlns:a16="http://schemas.microsoft.com/office/drawing/2014/main" id="{80ECF47D-B992-804B-BE32-1324F78E3320}"/>
              </a:ext>
            </a:extLst>
          </p:cNvPr>
          <p:cNvSpPr>
            <a:spLocks noGrp="1"/>
          </p:cNvSpPr>
          <p:nvPr>
            <p:ph type="subTitle" idx="1" hasCustomPrompt="1"/>
          </p:nvPr>
        </p:nvSpPr>
        <p:spPr>
          <a:xfrm>
            <a:off x="1022776" y="4002025"/>
            <a:ext cx="6998207" cy="828475"/>
          </a:xfrm>
        </p:spPr>
        <p:txBody>
          <a:bodyPr>
            <a:noAutofit/>
          </a:bodyPr>
          <a:lstStyle>
            <a:lvl1pPr marL="0" indent="0" algn="l">
              <a:lnSpc>
                <a:spcPts val="2900"/>
              </a:lnSpc>
              <a:spcBef>
                <a:spcPts val="0"/>
              </a:spcBef>
              <a:spcAft>
                <a:spcPts val="0"/>
              </a:spcAft>
              <a:buNone/>
              <a:defRPr sz="2600" b="0">
                <a:solidFill>
                  <a:srgbClr val="B3194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br>
              <a:rPr lang="en-US" dirty="0"/>
            </a:br>
            <a:r>
              <a:rPr lang="en-US" dirty="0"/>
              <a:t>Up to Two Lines of Text</a:t>
            </a:r>
          </a:p>
        </p:txBody>
      </p:sp>
      <p:sp>
        <p:nvSpPr>
          <p:cNvPr id="9" name="Text Placeholder 4">
            <a:extLst>
              <a:ext uri="{FF2B5EF4-FFF2-40B4-BE49-F238E27FC236}">
                <a16:creationId xmlns:a16="http://schemas.microsoft.com/office/drawing/2014/main" id="{E988FE72-FD98-F94E-A039-B2AC1B3C2678}"/>
              </a:ext>
            </a:extLst>
          </p:cNvPr>
          <p:cNvSpPr>
            <a:spLocks noGrp="1"/>
          </p:cNvSpPr>
          <p:nvPr>
            <p:ph type="body" sz="quarter" idx="12" hasCustomPrompt="1"/>
          </p:nvPr>
        </p:nvSpPr>
        <p:spPr>
          <a:xfrm>
            <a:off x="965200" y="5155565"/>
            <a:ext cx="6418580" cy="936625"/>
          </a:xfrm>
        </p:spPr>
        <p:txBody>
          <a:bodyPr/>
          <a:lstStyle>
            <a:lvl1pPr>
              <a:defRPr sz="1800" b="0" i="1">
                <a:solidFill>
                  <a:srgbClr val="0A3161"/>
                </a:solidFill>
              </a:defRPr>
            </a:lvl1pPr>
          </a:lstStyle>
          <a:p>
            <a:pPr lvl="0"/>
            <a:r>
              <a:rPr lang="en-US" dirty="0"/>
              <a:t>Tagline or Other Information</a:t>
            </a:r>
          </a:p>
        </p:txBody>
      </p:sp>
      <p:sp>
        <p:nvSpPr>
          <p:cNvPr id="10" name="Text Placeholder 5">
            <a:extLst>
              <a:ext uri="{FF2B5EF4-FFF2-40B4-BE49-F238E27FC236}">
                <a16:creationId xmlns:a16="http://schemas.microsoft.com/office/drawing/2014/main" id="{643CE2F1-DFD5-754C-9E3F-12ACCAC23C78}"/>
              </a:ext>
            </a:extLst>
          </p:cNvPr>
          <p:cNvSpPr>
            <a:spLocks noGrp="1"/>
          </p:cNvSpPr>
          <p:nvPr>
            <p:ph type="body" sz="quarter" idx="13" hasCustomPrompt="1"/>
          </p:nvPr>
        </p:nvSpPr>
        <p:spPr>
          <a:xfrm>
            <a:off x="1022776" y="2339443"/>
            <a:ext cx="2446338" cy="377507"/>
          </a:xfrm>
        </p:spPr>
        <p:txBody>
          <a:bodyPr/>
          <a:lstStyle>
            <a:lvl1pPr>
              <a:defRPr sz="1800" b="0"/>
            </a:lvl1pPr>
          </a:lstStyle>
          <a:p>
            <a:pPr lvl="0"/>
            <a:r>
              <a:rPr lang="en-US" dirty="0"/>
              <a:t>Date</a:t>
            </a:r>
          </a:p>
        </p:txBody>
      </p:sp>
    </p:spTree>
    <p:extLst>
      <p:ext uri="{BB962C8B-B14F-4D97-AF65-F5344CB8AC3E}">
        <p14:creationId xmlns:p14="http://schemas.microsoft.com/office/powerpoint/2010/main" val="561574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 Title Slide no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2EE46-4DFB-E24A-9BE4-15BF51E1FDBF}"/>
              </a:ext>
            </a:extLst>
          </p:cNvPr>
          <p:cNvSpPr>
            <a:spLocks noGrp="1"/>
          </p:cNvSpPr>
          <p:nvPr>
            <p:ph type="ctrTitle" hasCustomPrompt="1"/>
          </p:nvPr>
        </p:nvSpPr>
        <p:spPr>
          <a:xfrm>
            <a:off x="1022777" y="2664508"/>
            <a:ext cx="6998208" cy="1213573"/>
          </a:xfrm>
          <a:prstGeom prst="rect">
            <a:avLst/>
          </a:prstGeom>
        </p:spPr>
        <p:txBody>
          <a:bodyPr anchor="b">
            <a:noAutofit/>
          </a:bodyPr>
          <a:lstStyle>
            <a:lvl1pPr algn="l">
              <a:defRPr sz="4000" b="0">
                <a:solidFill>
                  <a:srgbClr val="0A3161"/>
                </a:solidFill>
              </a:defRPr>
            </a:lvl1pPr>
          </a:lstStyle>
          <a:p>
            <a:r>
              <a:rPr lang="en-US" dirty="0"/>
              <a:t>Presentation Title</a:t>
            </a:r>
            <a:br>
              <a:rPr lang="en-US" dirty="0"/>
            </a:br>
            <a:r>
              <a:rPr lang="en-US" dirty="0"/>
              <a:t>Up to Two Lines of Text</a:t>
            </a:r>
          </a:p>
        </p:txBody>
      </p:sp>
      <p:sp>
        <p:nvSpPr>
          <p:cNvPr id="3" name="Subtitle 2">
            <a:extLst>
              <a:ext uri="{FF2B5EF4-FFF2-40B4-BE49-F238E27FC236}">
                <a16:creationId xmlns:a16="http://schemas.microsoft.com/office/drawing/2014/main" id="{AACFD644-06DC-3D45-9CE4-FABCE294459F}"/>
              </a:ext>
            </a:extLst>
          </p:cNvPr>
          <p:cNvSpPr>
            <a:spLocks noGrp="1"/>
          </p:cNvSpPr>
          <p:nvPr>
            <p:ph type="subTitle" idx="1" hasCustomPrompt="1"/>
          </p:nvPr>
        </p:nvSpPr>
        <p:spPr>
          <a:xfrm>
            <a:off x="1022776" y="4002025"/>
            <a:ext cx="6998207" cy="828475"/>
          </a:xfrm>
        </p:spPr>
        <p:txBody>
          <a:bodyPr>
            <a:noAutofit/>
          </a:bodyPr>
          <a:lstStyle>
            <a:lvl1pPr marL="0" indent="0" algn="l">
              <a:lnSpc>
                <a:spcPts val="2900"/>
              </a:lnSpc>
              <a:spcBef>
                <a:spcPts val="0"/>
              </a:spcBef>
              <a:spcAft>
                <a:spcPts val="0"/>
              </a:spcAft>
              <a:buNone/>
              <a:defRPr sz="2600" b="0">
                <a:solidFill>
                  <a:srgbClr val="B3194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br>
              <a:rPr lang="en-US" dirty="0"/>
            </a:br>
            <a:r>
              <a:rPr lang="en-US" dirty="0"/>
              <a:t>Up to Two Lines of Text</a:t>
            </a:r>
          </a:p>
        </p:txBody>
      </p:sp>
      <p:sp>
        <p:nvSpPr>
          <p:cNvPr id="5" name="Text Placeholder 4">
            <a:extLst>
              <a:ext uri="{FF2B5EF4-FFF2-40B4-BE49-F238E27FC236}">
                <a16:creationId xmlns:a16="http://schemas.microsoft.com/office/drawing/2014/main" id="{02AC1B34-1EF2-D340-9784-8CFC27BDC165}"/>
              </a:ext>
            </a:extLst>
          </p:cNvPr>
          <p:cNvSpPr>
            <a:spLocks noGrp="1"/>
          </p:cNvSpPr>
          <p:nvPr>
            <p:ph type="body" sz="quarter" idx="12" hasCustomPrompt="1"/>
          </p:nvPr>
        </p:nvSpPr>
        <p:spPr>
          <a:xfrm>
            <a:off x="965200" y="5155565"/>
            <a:ext cx="6418580" cy="936625"/>
          </a:xfrm>
        </p:spPr>
        <p:txBody>
          <a:bodyPr/>
          <a:lstStyle>
            <a:lvl1pPr>
              <a:defRPr sz="1800" b="0" i="1">
                <a:solidFill>
                  <a:srgbClr val="0A3161"/>
                </a:solidFill>
              </a:defRPr>
            </a:lvl1pPr>
          </a:lstStyle>
          <a:p>
            <a:pPr lvl="0"/>
            <a:r>
              <a:rPr lang="en-US" dirty="0"/>
              <a:t>Tagline or Other Information</a:t>
            </a:r>
          </a:p>
        </p:txBody>
      </p:sp>
      <p:sp>
        <p:nvSpPr>
          <p:cNvPr id="7" name="Text Placeholder 5">
            <a:extLst>
              <a:ext uri="{FF2B5EF4-FFF2-40B4-BE49-F238E27FC236}">
                <a16:creationId xmlns:a16="http://schemas.microsoft.com/office/drawing/2014/main" id="{5C9CB3C0-A269-B449-B2B6-55A49E7F1144}"/>
              </a:ext>
            </a:extLst>
          </p:cNvPr>
          <p:cNvSpPr>
            <a:spLocks noGrp="1"/>
          </p:cNvSpPr>
          <p:nvPr>
            <p:ph type="body" sz="quarter" idx="13" hasCustomPrompt="1"/>
          </p:nvPr>
        </p:nvSpPr>
        <p:spPr>
          <a:xfrm>
            <a:off x="1022776" y="2339443"/>
            <a:ext cx="2446338" cy="377507"/>
          </a:xfrm>
        </p:spPr>
        <p:txBody>
          <a:bodyPr/>
          <a:lstStyle>
            <a:lvl1pPr>
              <a:defRPr sz="1800" b="0"/>
            </a:lvl1pPr>
          </a:lstStyle>
          <a:p>
            <a:pPr lvl="0"/>
            <a:r>
              <a:rPr lang="en-US" dirty="0"/>
              <a:t>Date</a:t>
            </a:r>
          </a:p>
        </p:txBody>
      </p:sp>
      <p:sp>
        <p:nvSpPr>
          <p:cNvPr id="8" name="Text Placeholder 5">
            <a:extLst>
              <a:ext uri="{FF2B5EF4-FFF2-40B4-BE49-F238E27FC236}">
                <a16:creationId xmlns:a16="http://schemas.microsoft.com/office/drawing/2014/main" id="{E0B3BCA8-A564-A04C-8A7D-F05B20B5D944}"/>
              </a:ext>
            </a:extLst>
          </p:cNvPr>
          <p:cNvSpPr>
            <a:spLocks noGrp="1"/>
          </p:cNvSpPr>
          <p:nvPr>
            <p:ph type="body" sz="quarter" idx="19" hasCustomPrompt="1"/>
          </p:nvPr>
        </p:nvSpPr>
        <p:spPr>
          <a:xfrm>
            <a:off x="3133899" y="128016"/>
            <a:ext cx="4821238" cy="685800"/>
          </a:xfrm>
        </p:spPr>
        <p:txBody>
          <a:bodyPr anchor="ctr">
            <a:normAutofit/>
          </a:bodyPr>
          <a:lstStyle>
            <a:lvl1pPr>
              <a:defRPr sz="1700" b="1" i="0" baseline="0">
                <a:solidFill>
                  <a:srgbClr val="0A3161"/>
                </a:solidFill>
                <a:latin typeface="Arial Black" charset="0"/>
                <a:ea typeface="Arial Black" charset="0"/>
                <a:cs typeface="Arial Black" charset="0"/>
              </a:defRPr>
            </a:lvl1pPr>
          </a:lstStyle>
          <a:p>
            <a:pPr lvl="0"/>
            <a:r>
              <a:rPr lang="en-US" dirty="0"/>
              <a:t>IRS Business Unit Name</a:t>
            </a:r>
          </a:p>
        </p:txBody>
      </p:sp>
    </p:spTree>
    <p:extLst>
      <p:ext uri="{BB962C8B-B14F-4D97-AF65-F5344CB8AC3E}">
        <p14:creationId xmlns:p14="http://schemas.microsoft.com/office/powerpoint/2010/main" val="31253527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3 Alt Title Slide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2EE46-4DFB-E24A-9BE4-15BF51E1FDBF}"/>
              </a:ext>
            </a:extLst>
          </p:cNvPr>
          <p:cNvSpPr>
            <a:spLocks noGrp="1"/>
          </p:cNvSpPr>
          <p:nvPr>
            <p:ph type="ctrTitle" hasCustomPrompt="1"/>
          </p:nvPr>
        </p:nvSpPr>
        <p:spPr>
          <a:xfrm>
            <a:off x="1429356" y="2697938"/>
            <a:ext cx="7293403" cy="2260314"/>
          </a:xfrm>
          <a:prstGeom prst="rect">
            <a:avLst/>
          </a:prstGeom>
        </p:spPr>
        <p:txBody>
          <a:bodyPr anchor="t">
            <a:noAutofit/>
          </a:bodyPr>
          <a:lstStyle>
            <a:lvl1pPr algn="l">
              <a:defRPr sz="4800" b="1" cap="none" baseline="0">
                <a:solidFill>
                  <a:srgbClr val="0A3161"/>
                </a:solidFill>
              </a:defRPr>
            </a:lvl1pPr>
          </a:lstStyle>
          <a:p>
            <a:r>
              <a:rPr lang="en-US" dirty="0"/>
              <a:t>Presentation Title</a:t>
            </a:r>
            <a:br>
              <a:rPr lang="en-US" dirty="0"/>
            </a:br>
            <a:r>
              <a:rPr lang="en-US" dirty="0"/>
              <a:t>Up to Two Lines</a:t>
            </a:r>
          </a:p>
        </p:txBody>
      </p:sp>
      <p:sp>
        <p:nvSpPr>
          <p:cNvPr id="5" name="Text Placeholder 4">
            <a:extLst>
              <a:ext uri="{FF2B5EF4-FFF2-40B4-BE49-F238E27FC236}">
                <a16:creationId xmlns:a16="http://schemas.microsoft.com/office/drawing/2014/main" id="{02AC1B34-1EF2-D340-9784-8CFC27BDC165}"/>
              </a:ext>
            </a:extLst>
          </p:cNvPr>
          <p:cNvSpPr>
            <a:spLocks noGrp="1"/>
          </p:cNvSpPr>
          <p:nvPr>
            <p:ph type="body" sz="quarter" idx="12" hasCustomPrompt="1"/>
          </p:nvPr>
        </p:nvSpPr>
        <p:spPr>
          <a:xfrm>
            <a:off x="1429357" y="1592494"/>
            <a:ext cx="4940621" cy="1043797"/>
          </a:xfrm>
        </p:spPr>
        <p:txBody>
          <a:bodyPr anchor="b"/>
          <a:lstStyle>
            <a:lvl1pPr>
              <a:lnSpc>
                <a:spcPts val="2700"/>
              </a:lnSpc>
              <a:spcBef>
                <a:spcPts val="0"/>
              </a:spcBef>
              <a:spcAft>
                <a:spcPts val="0"/>
              </a:spcAft>
              <a:defRPr sz="1500" b="0" i="0">
                <a:solidFill>
                  <a:srgbClr val="B31942"/>
                </a:solidFill>
              </a:defRPr>
            </a:lvl1pPr>
          </a:lstStyle>
          <a:p>
            <a:pPr lvl="0"/>
            <a:r>
              <a:rPr lang="en-US" dirty="0"/>
              <a:t>Tagline or Other Information</a:t>
            </a:r>
          </a:p>
        </p:txBody>
      </p:sp>
      <p:sp>
        <p:nvSpPr>
          <p:cNvPr id="6" name="Text Placeholder 5">
            <a:extLst>
              <a:ext uri="{FF2B5EF4-FFF2-40B4-BE49-F238E27FC236}">
                <a16:creationId xmlns:a16="http://schemas.microsoft.com/office/drawing/2014/main" id="{875D1B5E-A920-9A48-8A20-C28B0F982964}"/>
              </a:ext>
            </a:extLst>
          </p:cNvPr>
          <p:cNvSpPr>
            <a:spLocks noGrp="1"/>
          </p:cNvSpPr>
          <p:nvPr>
            <p:ph type="body" sz="quarter" idx="13" hasCustomPrompt="1"/>
          </p:nvPr>
        </p:nvSpPr>
        <p:spPr>
          <a:xfrm>
            <a:off x="1491003" y="6022442"/>
            <a:ext cx="3687172" cy="377507"/>
          </a:xfrm>
        </p:spPr>
        <p:txBody>
          <a:bodyPr/>
          <a:lstStyle>
            <a:lvl1pPr>
              <a:defRPr sz="1800" b="0">
                <a:solidFill>
                  <a:srgbClr val="B31942"/>
                </a:solidFill>
              </a:defRPr>
            </a:lvl1pPr>
          </a:lstStyle>
          <a:p>
            <a:pPr lvl="0"/>
            <a:r>
              <a:rPr lang="en-US" dirty="0"/>
              <a:t>Date</a:t>
            </a:r>
          </a:p>
        </p:txBody>
      </p:sp>
    </p:spTree>
    <p:extLst>
      <p:ext uri="{BB962C8B-B14F-4D97-AF65-F5344CB8AC3E}">
        <p14:creationId xmlns:p14="http://schemas.microsoft.com/office/powerpoint/2010/main" val="27602350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4 Alt Title Slide no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2EE46-4DFB-E24A-9BE4-15BF51E1FDBF}"/>
              </a:ext>
            </a:extLst>
          </p:cNvPr>
          <p:cNvSpPr>
            <a:spLocks noGrp="1"/>
          </p:cNvSpPr>
          <p:nvPr>
            <p:ph type="ctrTitle" hasCustomPrompt="1"/>
          </p:nvPr>
        </p:nvSpPr>
        <p:spPr>
          <a:xfrm>
            <a:off x="1429356" y="2697938"/>
            <a:ext cx="7293403" cy="2260314"/>
          </a:xfrm>
          <a:prstGeom prst="rect">
            <a:avLst/>
          </a:prstGeom>
        </p:spPr>
        <p:txBody>
          <a:bodyPr anchor="t">
            <a:noAutofit/>
          </a:bodyPr>
          <a:lstStyle>
            <a:lvl1pPr algn="l">
              <a:defRPr sz="4800" b="1" cap="none" baseline="0">
                <a:solidFill>
                  <a:srgbClr val="0A3161"/>
                </a:solidFill>
              </a:defRPr>
            </a:lvl1pPr>
          </a:lstStyle>
          <a:p>
            <a:r>
              <a:rPr lang="en-US" dirty="0"/>
              <a:t>Presentation Title</a:t>
            </a:r>
            <a:br>
              <a:rPr lang="en-US" dirty="0"/>
            </a:br>
            <a:r>
              <a:rPr lang="en-US" dirty="0"/>
              <a:t>Up to Two Lines</a:t>
            </a:r>
          </a:p>
        </p:txBody>
      </p:sp>
      <p:sp>
        <p:nvSpPr>
          <p:cNvPr id="5" name="Text Placeholder 4">
            <a:extLst>
              <a:ext uri="{FF2B5EF4-FFF2-40B4-BE49-F238E27FC236}">
                <a16:creationId xmlns:a16="http://schemas.microsoft.com/office/drawing/2014/main" id="{02AC1B34-1EF2-D340-9784-8CFC27BDC165}"/>
              </a:ext>
            </a:extLst>
          </p:cNvPr>
          <p:cNvSpPr>
            <a:spLocks noGrp="1"/>
          </p:cNvSpPr>
          <p:nvPr>
            <p:ph type="body" sz="quarter" idx="12" hasCustomPrompt="1"/>
          </p:nvPr>
        </p:nvSpPr>
        <p:spPr>
          <a:xfrm>
            <a:off x="1429357" y="1592494"/>
            <a:ext cx="4940621" cy="1043797"/>
          </a:xfrm>
        </p:spPr>
        <p:txBody>
          <a:bodyPr anchor="b"/>
          <a:lstStyle>
            <a:lvl1pPr>
              <a:lnSpc>
                <a:spcPts val="2700"/>
              </a:lnSpc>
              <a:spcBef>
                <a:spcPts val="0"/>
              </a:spcBef>
              <a:spcAft>
                <a:spcPts val="0"/>
              </a:spcAft>
              <a:defRPr sz="1500" b="0" i="0">
                <a:solidFill>
                  <a:srgbClr val="B31942"/>
                </a:solidFill>
              </a:defRPr>
            </a:lvl1pPr>
          </a:lstStyle>
          <a:p>
            <a:pPr lvl="0"/>
            <a:r>
              <a:rPr lang="en-US" dirty="0"/>
              <a:t>Tagline or Other Information</a:t>
            </a:r>
          </a:p>
        </p:txBody>
      </p:sp>
      <p:sp>
        <p:nvSpPr>
          <p:cNvPr id="6" name="Text Placeholder 5">
            <a:extLst>
              <a:ext uri="{FF2B5EF4-FFF2-40B4-BE49-F238E27FC236}">
                <a16:creationId xmlns:a16="http://schemas.microsoft.com/office/drawing/2014/main" id="{875D1B5E-A920-9A48-8A20-C28B0F982964}"/>
              </a:ext>
            </a:extLst>
          </p:cNvPr>
          <p:cNvSpPr>
            <a:spLocks noGrp="1"/>
          </p:cNvSpPr>
          <p:nvPr>
            <p:ph type="body" sz="quarter" idx="13" hasCustomPrompt="1"/>
          </p:nvPr>
        </p:nvSpPr>
        <p:spPr>
          <a:xfrm>
            <a:off x="1491003" y="6022442"/>
            <a:ext cx="3687172" cy="377507"/>
          </a:xfrm>
        </p:spPr>
        <p:txBody>
          <a:bodyPr/>
          <a:lstStyle>
            <a:lvl1pPr>
              <a:defRPr sz="1800" b="0">
                <a:solidFill>
                  <a:srgbClr val="B31942"/>
                </a:solidFill>
              </a:defRPr>
            </a:lvl1pPr>
          </a:lstStyle>
          <a:p>
            <a:pPr lvl="0"/>
            <a:r>
              <a:rPr lang="en-US" dirty="0"/>
              <a:t>Date</a:t>
            </a:r>
          </a:p>
        </p:txBody>
      </p:sp>
      <p:sp>
        <p:nvSpPr>
          <p:cNvPr id="7" name="Text Placeholder 5">
            <a:extLst>
              <a:ext uri="{FF2B5EF4-FFF2-40B4-BE49-F238E27FC236}">
                <a16:creationId xmlns:a16="http://schemas.microsoft.com/office/drawing/2014/main" id="{FFAD8265-CDBD-304D-A45F-4264530D547F}"/>
              </a:ext>
            </a:extLst>
          </p:cNvPr>
          <p:cNvSpPr>
            <a:spLocks noGrp="1"/>
          </p:cNvSpPr>
          <p:nvPr>
            <p:ph type="body" sz="quarter" idx="19" hasCustomPrompt="1"/>
          </p:nvPr>
        </p:nvSpPr>
        <p:spPr>
          <a:xfrm>
            <a:off x="3138056" y="128016"/>
            <a:ext cx="4821238" cy="685800"/>
          </a:xfrm>
        </p:spPr>
        <p:txBody>
          <a:bodyPr anchor="ctr">
            <a:normAutofit/>
          </a:bodyPr>
          <a:lstStyle>
            <a:lvl1pPr>
              <a:defRPr sz="1700" b="1" i="0" baseline="0">
                <a:solidFill>
                  <a:srgbClr val="0A3161"/>
                </a:solidFill>
                <a:latin typeface="Arial Black" charset="0"/>
                <a:ea typeface="Arial Black" charset="0"/>
                <a:cs typeface="Arial Black" charset="0"/>
              </a:defRPr>
            </a:lvl1pPr>
          </a:lstStyle>
          <a:p>
            <a:pPr lvl="0"/>
            <a:r>
              <a:rPr lang="en-US" dirty="0"/>
              <a:t>IRS Business Unit Name</a:t>
            </a:r>
          </a:p>
        </p:txBody>
      </p:sp>
    </p:spTree>
    <p:extLst>
      <p:ext uri="{BB962C8B-B14F-4D97-AF65-F5344CB8AC3E}">
        <p14:creationId xmlns:p14="http://schemas.microsoft.com/office/powerpoint/2010/main" val="1697852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 Title Slide no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2EE46-4DFB-E24A-9BE4-15BF51E1FDBF}"/>
              </a:ext>
            </a:extLst>
          </p:cNvPr>
          <p:cNvSpPr>
            <a:spLocks noGrp="1"/>
          </p:cNvSpPr>
          <p:nvPr>
            <p:ph type="ctrTitle" hasCustomPrompt="1"/>
          </p:nvPr>
        </p:nvSpPr>
        <p:spPr>
          <a:xfrm>
            <a:off x="1022777" y="2664508"/>
            <a:ext cx="6998208" cy="1213573"/>
          </a:xfrm>
          <a:prstGeom prst="rect">
            <a:avLst/>
          </a:prstGeom>
        </p:spPr>
        <p:txBody>
          <a:bodyPr anchor="b">
            <a:noAutofit/>
          </a:bodyPr>
          <a:lstStyle>
            <a:lvl1pPr algn="l">
              <a:defRPr sz="4000" b="0">
                <a:solidFill>
                  <a:srgbClr val="0A3161"/>
                </a:solidFill>
              </a:defRPr>
            </a:lvl1pPr>
          </a:lstStyle>
          <a:p>
            <a:r>
              <a:rPr lang="en-US" dirty="0"/>
              <a:t>Presentation Title</a:t>
            </a:r>
            <a:br>
              <a:rPr lang="en-US" dirty="0"/>
            </a:br>
            <a:r>
              <a:rPr lang="en-US" dirty="0"/>
              <a:t>Up to Two Lines of Text</a:t>
            </a:r>
          </a:p>
        </p:txBody>
      </p:sp>
      <p:sp>
        <p:nvSpPr>
          <p:cNvPr id="3" name="Subtitle 2">
            <a:extLst>
              <a:ext uri="{FF2B5EF4-FFF2-40B4-BE49-F238E27FC236}">
                <a16:creationId xmlns:a16="http://schemas.microsoft.com/office/drawing/2014/main" id="{AACFD644-06DC-3D45-9CE4-FABCE294459F}"/>
              </a:ext>
            </a:extLst>
          </p:cNvPr>
          <p:cNvSpPr>
            <a:spLocks noGrp="1"/>
          </p:cNvSpPr>
          <p:nvPr>
            <p:ph type="subTitle" idx="1" hasCustomPrompt="1"/>
          </p:nvPr>
        </p:nvSpPr>
        <p:spPr>
          <a:xfrm>
            <a:off x="1022776" y="4002025"/>
            <a:ext cx="6998207" cy="828475"/>
          </a:xfrm>
        </p:spPr>
        <p:txBody>
          <a:bodyPr>
            <a:noAutofit/>
          </a:bodyPr>
          <a:lstStyle>
            <a:lvl1pPr marL="0" indent="0" algn="l">
              <a:lnSpc>
                <a:spcPts val="2900"/>
              </a:lnSpc>
              <a:spcBef>
                <a:spcPts val="0"/>
              </a:spcBef>
              <a:spcAft>
                <a:spcPts val="0"/>
              </a:spcAft>
              <a:buNone/>
              <a:defRPr sz="2600" b="0">
                <a:solidFill>
                  <a:srgbClr val="B3194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br>
              <a:rPr lang="en-US" dirty="0"/>
            </a:br>
            <a:r>
              <a:rPr lang="en-US" dirty="0"/>
              <a:t>Up to Two Lines of Text</a:t>
            </a:r>
          </a:p>
        </p:txBody>
      </p:sp>
      <p:sp>
        <p:nvSpPr>
          <p:cNvPr id="5" name="Text Placeholder 4">
            <a:extLst>
              <a:ext uri="{FF2B5EF4-FFF2-40B4-BE49-F238E27FC236}">
                <a16:creationId xmlns:a16="http://schemas.microsoft.com/office/drawing/2014/main" id="{02AC1B34-1EF2-D340-9784-8CFC27BDC165}"/>
              </a:ext>
            </a:extLst>
          </p:cNvPr>
          <p:cNvSpPr>
            <a:spLocks noGrp="1"/>
          </p:cNvSpPr>
          <p:nvPr>
            <p:ph type="body" sz="quarter" idx="12" hasCustomPrompt="1"/>
          </p:nvPr>
        </p:nvSpPr>
        <p:spPr>
          <a:xfrm>
            <a:off x="965200" y="5155565"/>
            <a:ext cx="6418580" cy="936625"/>
          </a:xfrm>
        </p:spPr>
        <p:txBody>
          <a:bodyPr/>
          <a:lstStyle>
            <a:lvl1pPr>
              <a:defRPr sz="1800" b="0" i="1">
                <a:solidFill>
                  <a:srgbClr val="0A3161"/>
                </a:solidFill>
              </a:defRPr>
            </a:lvl1pPr>
          </a:lstStyle>
          <a:p>
            <a:pPr lvl="0"/>
            <a:r>
              <a:rPr lang="en-US" dirty="0"/>
              <a:t>Tagline or Other Information</a:t>
            </a:r>
          </a:p>
        </p:txBody>
      </p:sp>
      <p:sp>
        <p:nvSpPr>
          <p:cNvPr id="7" name="Text Placeholder 5">
            <a:extLst>
              <a:ext uri="{FF2B5EF4-FFF2-40B4-BE49-F238E27FC236}">
                <a16:creationId xmlns:a16="http://schemas.microsoft.com/office/drawing/2014/main" id="{5C9CB3C0-A269-B449-B2B6-55A49E7F1144}"/>
              </a:ext>
            </a:extLst>
          </p:cNvPr>
          <p:cNvSpPr>
            <a:spLocks noGrp="1"/>
          </p:cNvSpPr>
          <p:nvPr>
            <p:ph type="body" sz="quarter" idx="13" hasCustomPrompt="1"/>
          </p:nvPr>
        </p:nvSpPr>
        <p:spPr>
          <a:xfrm>
            <a:off x="1022776" y="2339443"/>
            <a:ext cx="2446338" cy="377507"/>
          </a:xfrm>
        </p:spPr>
        <p:txBody>
          <a:bodyPr/>
          <a:lstStyle>
            <a:lvl1pPr>
              <a:defRPr sz="1800" b="0"/>
            </a:lvl1pPr>
          </a:lstStyle>
          <a:p>
            <a:pPr lvl="0"/>
            <a:r>
              <a:rPr lang="en-US" dirty="0"/>
              <a:t>Date</a:t>
            </a:r>
          </a:p>
        </p:txBody>
      </p:sp>
      <p:sp>
        <p:nvSpPr>
          <p:cNvPr id="8" name="Text Placeholder 5">
            <a:extLst>
              <a:ext uri="{FF2B5EF4-FFF2-40B4-BE49-F238E27FC236}">
                <a16:creationId xmlns:a16="http://schemas.microsoft.com/office/drawing/2014/main" id="{E0B3BCA8-A564-A04C-8A7D-F05B20B5D944}"/>
              </a:ext>
            </a:extLst>
          </p:cNvPr>
          <p:cNvSpPr>
            <a:spLocks noGrp="1"/>
          </p:cNvSpPr>
          <p:nvPr>
            <p:ph type="body" sz="quarter" idx="19" hasCustomPrompt="1"/>
          </p:nvPr>
        </p:nvSpPr>
        <p:spPr>
          <a:xfrm>
            <a:off x="3133899" y="128016"/>
            <a:ext cx="4821238" cy="685800"/>
          </a:xfrm>
        </p:spPr>
        <p:txBody>
          <a:bodyPr anchor="ctr">
            <a:normAutofit/>
          </a:bodyPr>
          <a:lstStyle>
            <a:lvl1pPr>
              <a:defRPr sz="1700" b="1" i="0" baseline="0">
                <a:solidFill>
                  <a:srgbClr val="0A3161"/>
                </a:solidFill>
                <a:latin typeface="Arial Black" charset="0"/>
                <a:ea typeface="Arial Black" charset="0"/>
                <a:cs typeface="Arial Black" charset="0"/>
              </a:defRPr>
            </a:lvl1pPr>
          </a:lstStyle>
          <a:p>
            <a:pPr lvl="0"/>
            <a:r>
              <a:rPr lang="en-US" dirty="0"/>
              <a:t>IRS Business Unit Name</a:t>
            </a:r>
          </a:p>
        </p:txBody>
      </p:sp>
    </p:spTree>
    <p:extLst>
      <p:ext uri="{BB962C8B-B14F-4D97-AF65-F5344CB8AC3E}">
        <p14:creationId xmlns:p14="http://schemas.microsoft.com/office/powerpoint/2010/main" val="14208938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4 Alt Title Slide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Picture Placeholder 3">
            <a:extLst>
              <a:ext uri="{FF2B5EF4-FFF2-40B4-BE49-F238E27FC236}">
                <a16:creationId xmlns:a16="http://schemas.microsoft.com/office/drawing/2014/main" id="{1A1E0BB4-0DA1-B349-A3A6-F2208CE09DE4}"/>
              </a:ext>
            </a:extLst>
          </p:cNvPr>
          <p:cNvSpPr>
            <a:spLocks noGrp="1"/>
          </p:cNvSpPr>
          <p:nvPr>
            <p:ph type="pic" sz="quarter" idx="14"/>
          </p:nvPr>
        </p:nvSpPr>
        <p:spPr>
          <a:xfrm>
            <a:off x="0" y="914400"/>
            <a:ext cx="9144000" cy="5943600"/>
          </a:xfrm>
          <a:solidFill>
            <a:srgbClr val="0A3161"/>
          </a:solidFill>
          <a:ln>
            <a:noFill/>
          </a:ln>
          <a:effectLst>
            <a:innerShdw blurRad="177800" dist="88900" dir="16200000">
              <a:prstClr val="black">
                <a:alpha val="30000"/>
              </a:prstClr>
            </a:innerShdw>
          </a:effectLst>
        </p:spPr>
        <p:txBody>
          <a:bodyPr tIns="2286000" anchor="t"/>
          <a:lstStyle>
            <a:lvl1pPr algn="ctr">
              <a:defRPr sz="2400">
                <a:solidFill>
                  <a:schemeClr val="bg1"/>
                </a:solidFill>
              </a:defRPr>
            </a:lvl1pPr>
          </a:lstStyle>
          <a:p>
            <a:r>
              <a:rPr lang="en-US" dirty="0"/>
              <a:t>Click icon to add picture</a:t>
            </a:r>
          </a:p>
        </p:txBody>
      </p:sp>
      <p:sp>
        <p:nvSpPr>
          <p:cNvPr id="2" name="Title 1">
            <a:extLst>
              <a:ext uri="{FF2B5EF4-FFF2-40B4-BE49-F238E27FC236}">
                <a16:creationId xmlns:a16="http://schemas.microsoft.com/office/drawing/2014/main" id="{7412EE46-4DFB-E24A-9BE4-15BF51E1FDBF}"/>
              </a:ext>
            </a:extLst>
          </p:cNvPr>
          <p:cNvSpPr>
            <a:spLocks noGrp="1"/>
          </p:cNvSpPr>
          <p:nvPr>
            <p:ph type="ctrTitle" hasCustomPrompt="1"/>
          </p:nvPr>
        </p:nvSpPr>
        <p:spPr>
          <a:xfrm>
            <a:off x="-1" y="4868980"/>
            <a:ext cx="6400800" cy="640080"/>
          </a:xfrm>
          <a:prstGeom prst="rect">
            <a:avLst/>
          </a:prstGeom>
          <a:solidFill>
            <a:schemeClr val="bg1"/>
          </a:solidFill>
        </p:spPr>
        <p:txBody>
          <a:bodyPr lIns="914400" tIns="182880" rIns="0" anchor="t">
            <a:noAutofit/>
          </a:bodyPr>
          <a:lstStyle>
            <a:lvl1pPr algn="l">
              <a:defRPr sz="2800" b="1" cap="none" baseline="0">
                <a:solidFill>
                  <a:srgbClr val="0A3161"/>
                </a:solidFill>
              </a:defRPr>
            </a:lvl1pPr>
          </a:lstStyle>
          <a:p>
            <a:r>
              <a:rPr lang="en-US" dirty="0"/>
              <a:t>Presentation Title</a:t>
            </a:r>
          </a:p>
        </p:txBody>
      </p:sp>
      <p:sp>
        <p:nvSpPr>
          <p:cNvPr id="5" name="Text Placeholder 4">
            <a:extLst>
              <a:ext uri="{FF2B5EF4-FFF2-40B4-BE49-F238E27FC236}">
                <a16:creationId xmlns:a16="http://schemas.microsoft.com/office/drawing/2014/main" id="{02AC1B34-1EF2-D340-9784-8CFC27BDC165}"/>
              </a:ext>
            </a:extLst>
          </p:cNvPr>
          <p:cNvSpPr>
            <a:spLocks noGrp="1"/>
          </p:cNvSpPr>
          <p:nvPr>
            <p:ph type="body" sz="quarter" idx="12" hasCustomPrompt="1"/>
          </p:nvPr>
        </p:nvSpPr>
        <p:spPr>
          <a:xfrm>
            <a:off x="-1" y="5484314"/>
            <a:ext cx="6400800" cy="731520"/>
          </a:xfrm>
          <a:solidFill>
            <a:schemeClr val="bg1"/>
          </a:solidFill>
        </p:spPr>
        <p:txBody>
          <a:bodyPr lIns="914400" anchor="t" anchorCtr="0"/>
          <a:lstStyle>
            <a:lvl1pPr>
              <a:lnSpc>
                <a:spcPct val="100000"/>
              </a:lnSpc>
              <a:spcBef>
                <a:spcPts val="0"/>
              </a:spcBef>
              <a:spcAft>
                <a:spcPts val="0"/>
              </a:spcAft>
              <a:defRPr sz="1800" b="0" i="0">
                <a:solidFill>
                  <a:srgbClr val="0A3161"/>
                </a:solidFill>
              </a:defRPr>
            </a:lvl1pPr>
          </a:lstStyle>
          <a:p>
            <a:pPr lvl="0"/>
            <a:r>
              <a:rPr lang="en-US" dirty="0"/>
              <a:t>Tagline or Other Information</a:t>
            </a:r>
          </a:p>
        </p:txBody>
      </p:sp>
      <p:cxnSp>
        <p:nvCxnSpPr>
          <p:cNvPr id="22" name="Straight Connector 21">
            <a:extLst>
              <a:ext uri="{FF2B5EF4-FFF2-40B4-BE49-F238E27FC236}">
                <a16:creationId xmlns:a16="http://schemas.microsoft.com/office/drawing/2014/main" id="{4582C598-40F3-334A-8D0E-AC1A2C3D66FB}"/>
              </a:ext>
            </a:extLst>
          </p:cNvPr>
          <p:cNvCxnSpPr/>
          <p:nvPr userDrawn="1"/>
        </p:nvCxnSpPr>
        <p:spPr>
          <a:xfrm flipH="1">
            <a:off x="-1" y="4850650"/>
            <a:ext cx="6400800" cy="0"/>
          </a:xfrm>
          <a:prstGeom prst="line">
            <a:avLst/>
          </a:prstGeom>
          <a:ln w="1016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57783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4 Alt Title Slide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6539C152-2AE3-AF45-A579-1C0E0FA5FAF5}"/>
              </a:ext>
            </a:extLst>
          </p:cNvPr>
          <p:cNvSpPr>
            <a:spLocks noGrp="1"/>
          </p:cNvSpPr>
          <p:nvPr>
            <p:ph type="pic" sz="quarter" idx="14"/>
          </p:nvPr>
        </p:nvSpPr>
        <p:spPr>
          <a:xfrm>
            <a:off x="0" y="914400"/>
            <a:ext cx="9144000" cy="5943600"/>
          </a:xfrm>
          <a:solidFill>
            <a:srgbClr val="0A3161"/>
          </a:solidFill>
          <a:ln>
            <a:noFill/>
          </a:ln>
          <a:effectLst>
            <a:innerShdw blurRad="177800" dist="88900" dir="16200000">
              <a:prstClr val="black">
                <a:alpha val="30000"/>
              </a:prstClr>
            </a:innerShdw>
          </a:effectLst>
        </p:spPr>
        <p:txBody>
          <a:bodyPr tIns="2286000" anchor="t"/>
          <a:lstStyle>
            <a:lvl1pPr algn="ctr">
              <a:defRPr sz="2400">
                <a:solidFill>
                  <a:schemeClr val="bg1"/>
                </a:solidFill>
              </a:defRPr>
            </a:lvl1pPr>
          </a:lstStyle>
          <a:p>
            <a:r>
              <a:rPr lang="en-US" dirty="0"/>
              <a:t>Click icon to add picture</a:t>
            </a:r>
          </a:p>
        </p:txBody>
      </p:sp>
      <p:sp>
        <p:nvSpPr>
          <p:cNvPr id="2" name="Title 1">
            <a:extLst>
              <a:ext uri="{FF2B5EF4-FFF2-40B4-BE49-F238E27FC236}">
                <a16:creationId xmlns:a16="http://schemas.microsoft.com/office/drawing/2014/main" id="{7412EE46-4DFB-E24A-9BE4-15BF51E1FDBF}"/>
              </a:ext>
            </a:extLst>
          </p:cNvPr>
          <p:cNvSpPr>
            <a:spLocks noGrp="1"/>
          </p:cNvSpPr>
          <p:nvPr>
            <p:ph type="ctrTitle" hasCustomPrompt="1"/>
          </p:nvPr>
        </p:nvSpPr>
        <p:spPr>
          <a:xfrm>
            <a:off x="-1" y="4868980"/>
            <a:ext cx="6400800" cy="640080"/>
          </a:xfrm>
          <a:prstGeom prst="rect">
            <a:avLst/>
          </a:prstGeom>
          <a:solidFill>
            <a:schemeClr val="bg1"/>
          </a:solidFill>
        </p:spPr>
        <p:txBody>
          <a:bodyPr lIns="914400" tIns="182880" rIns="0" anchor="t">
            <a:noAutofit/>
          </a:bodyPr>
          <a:lstStyle>
            <a:lvl1pPr algn="l">
              <a:defRPr sz="2800" b="1" cap="none" baseline="0">
                <a:solidFill>
                  <a:srgbClr val="0A3161"/>
                </a:solidFill>
              </a:defRPr>
            </a:lvl1pPr>
          </a:lstStyle>
          <a:p>
            <a:r>
              <a:rPr lang="en-US" dirty="0"/>
              <a:t>Presentation Title</a:t>
            </a:r>
          </a:p>
        </p:txBody>
      </p:sp>
      <p:sp>
        <p:nvSpPr>
          <p:cNvPr id="5" name="Text Placeholder 4">
            <a:extLst>
              <a:ext uri="{FF2B5EF4-FFF2-40B4-BE49-F238E27FC236}">
                <a16:creationId xmlns:a16="http://schemas.microsoft.com/office/drawing/2014/main" id="{02AC1B34-1EF2-D340-9784-8CFC27BDC165}"/>
              </a:ext>
            </a:extLst>
          </p:cNvPr>
          <p:cNvSpPr>
            <a:spLocks noGrp="1"/>
          </p:cNvSpPr>
          <p:nvPr>
            <p:ph type="body" sz="quarter" idx="12" hasCustomPrompt="1"/>
          </p:nvPr>
        </p:nvSpPr>
        <p:spPr>
          <a:xfrm>
            <a:off x="-1" y="5484314"/>
            <a:ext cx="6400800" cy="731520"/>
          </a:xfrm>
          <a:solidFill>
            <a:schemeClr val="bg1"/>
          </a:solidFill>
        </p:spPr>
        <p:txBody>
          <a:bodyPr lIns="914400" anchor="t" anchorCtr="0"/>
          <a:lstStyle>
            <a:lvl1pPr>
              <a:lnSpc>
                <a:spcPct val="100000"/>
              </a:lnSpc>
              <a:spcBef>
                <a:spcPts val="0"/>
              </a:spcBef>
              <a:spcAft>
                <a:spcPts val="0"/>
              </a:spcAft>
              <a:defRPr sz="1800" b="0" i="0">
                <a:solidFill>
                  <a:srgbClr val="0A3161"/>
                </a:solidFill>
              </a:defRPr>
            </a:lvl1pPr>
          </a:lstStyle>
          <a:p>
            <a:pPr lvl="0"/>
            <a:r>
              <a:rPr lang="en-US" dirty="0"/>
              <a:t>Tagline or Other Information</a:t>
            </a:r>
          </a:p>
        </p:txBody>
      </p:sp>
      <p:cxnSp>
        <p:nvCxnSpPr>
          <p:cNvPr id="22" name="Straight Connector 21">
            <a:extLst>
              <a:ext uri="{FF2B5EF4-FFF2-40B4-BE49-F238E27FC236}">
                <a16:creationId xmlns:a16="http://schemas.microsoft.com/office/drawing/2014/main" id="{4582C598-40F3-334A-8D0E-AC1A2C3D66FB}"/>
              </a:ext>
            </a:extLst>
          </p:cNvPr>
          <p:cNvCxnSpPr/>
          <p:nvPr userDrawn="1"/>
        </p:nvCxnSpPr>
        <p:spPr>
          <a:xfrm flipH="1">
            <a:off x="-1" y="4850650"/>
            <a:ext cx="6400800" cy="0"/>
          </a:xfrm>
          <a:prstGeom prst="line">
            <a:avLst/>
          </a:prstGeom>
          <a:ln w="10160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xt Placeholder 5">
            <a:extLst>
              <a:ext uri="{FF2B5EF4-FFF2-40B4-BE49-F238E27FC236}">
                <a16:creationId xmlns:a16="http://schemas.microsoft.com/office/drawing/2014/main" id="{4A1EDFAF-E394-D74C-8573-DE520151EED0}"/>
              </a:ext>
            </a:extLst>
          </p:cNvPr>
          <p:cNvSpPr>
            <a:spLocks noGrp="1"/>
          </p:cNvSpPr>
          <p:nvPr>
            <p:ph type="body" sz="quarter" idx="19" hasCustomPrompt="1"/>
          </p:nvPr>
        </p:nvSpPr>
        <p:spPr>
          <a:xfrm>
            <a:off x="3138057" y="128016"/>
            <a:ext cx="4821238" cy="685800"/>
          </a:xfrm>
        </p:spPr>
        <p:txBody>
          <a:bodyPr anchor="ctr">
            <a:normAutofit/>
          </a:bodyPr>
          <a:lstStyle>
            <a:lvl1pPr>
              <a:defRPr sz="1700" b="1" i="0" baseline="0">
                <a:solidFill>
                  <a:srgbClr val="0A3161"/>
                </a:solidFill>
                <a:latin typeface="Arial Black" charset="0"/>
                <a:ea typeface="Arial Black" charset="0"/>
                <a:cs typeface="Arial Black" charset="0"/>
              </a:defRPr>
            </a:lvl1pPr>
          </a:lstStyle>
          <a:p>
            <a:pPr lvl="0"/>
            <a:r>
              <a:rPr lang="en-US" dirty="0"/>
              <a:t>IRS Business Unit Name</a:t>
            </a:r>
          </a:p>
        </p:txBody>
      </p:sp>
    </p:spTree>
    <p:extLst>
      <p:ext uri="{BB962C8B-B14F-4D97-AF65-F5344CB8AC3E}">
        <p14:creationId xmlns:p14="http://schemas.microsoft.com/office/powerpoint/2010/main" val="16115296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5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00400" y="128016"/>
            <a:ext cx="5486400" cy="685800"/>
          </a:xfrm>
          <a:prstGeom prst="rect">
            <a:avLst/>
          </a:prstGeom>
        </p:spPr>
        <p:txBody>
          <a:bodyPr/>
          <a:lstStyle>
            <a:lvl1pPr>
              <a:defRPr/>
            </a:lvl1pPr>
          </a:lstStyle>
          <a:p>
            <a:r>
              <a:rPr lang="en-US" dirty="0"/>
              <a:t>Click to add content</a:t>
            </a:r>
          </a:p>
        </p:txBody>
      </p:sp>
      <p:sp>
        <p:nvSpPr>
          <p:cNvPr id="3" name="Content Placeholder 2"/>
          <p:cNvSpPr>
            <a:spLocks noGrp="1"/>
          </p:cNvSpPr>
          <p:nvPr>
            <p:ph idx="1" hasCustomPrompt="1"/>
          </p:nvPr>
        </p:nvSpPr>
        <p:spPr>
          <a:xfrm>
            <a:off x="457200" y="1188720"/>
            <a:ext cx="8229600" cy="4846320"/>
          </a:xfrm>
        </p:spPr>
        <p:txBody>
          <a:bodyPr>
            <a:noAutofit/>
          </a:bodyPr>
          <a:lstStyle>
            <a:lvl4pPr>
              <a:defRPr>
                <a:solidFill>
                  <a:schemeClr val="accent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1005840" y="6263640"/>
            <a:ext cx="3657600" cy="365125"/>
          </a:xfrm>
          <a:prstGeom prst="rect">
            <a:avLst/>
          </a:prstGeom>
        </p:spPr>
        <p:txBody>
          <a:bodyPr/>
          <a:lstStyle/>
          <a:p>
            <a:r>
              <a:rPr lang="en-US" dirty="0"/>
              <a:t>Presentation Title | Office/BOD</a:t>
            </a:r>
          </a:p>
        </p:txBody>
      </p:sp>
      <p:sp>
        <p:nvSpPr>
          <p:cNvPr id="6" name="Slide Number Placeholder 5"/>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
        <p:nvSpPr>
          <p:cNvPr id="7" name="Date Placeholder 3">
            <a:extLst>
              <a:ext uri="{FF2B5EF4-FFF2-40B4-BE49-F238E27FC236}">
                <a16:creationId xmlns:a16="http://schemas.microsoft.com/office/drawing/2014/main" id="{64F503E4-B178-2543-9E7A-6410A16C659A}"/>
              </a:ext>
            </a:extLst>
          </p:cNvPr>
          <p:cNvSpPr>
            <a:spLocks noGrp="1"/>
          </p:cNvSpPr>
          <p:nvPr>
            <p:ph type="dt" sz="half" idx="10"/>
          </p:nvPr>
        </p:nvSpPr>
        <p:spPr>
          <a:xfrm>
            <a:off x="6689598" y="6263640"/>
            <a:ext cx="1997202" cy="365125"/>
          </a:xfrm>
          <a:prstGeom prst="rect">
            <a:avLst/>
          </a:prstGeom>
        </p:spPr>
        <p:txBody>
          <a:bodyPr/>
          <a:lstStyle/>
          <a:p>
            <a:r>
              <a:rPr lang="en-US" dirty="0"/>
              <a:t>Date</a:t>
            </a:r>
          </a:p>
        </p:txBody>
      </p:sp>
    </p:spTree>
    <p:extLst>
      <p:ext uri="{BB962C8B-B14F-4D97-AF65-F5344CB8AC3E}">
        <p14:creationId xmlns:p14="http://schemas.microsoft.com/office/powerpoint/2010/main" val="42219291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00400" y="128429"/>
            <a:ext cx="5486400" cy="685800"/>
          </a:xfrm>
          <a:prstGeom prst="rect">
            <a:avLst/>
          </a:prstGeom>
        </p:spPr>
        <p:txBody>
          <a:bodyPr/>
          <a:lstStyle>
            <a:lvl1pPr>
              <a:defRPr/>
            </a:lvl1pPr>
          </a:lstStyle>
          <a:p>
            <a:r>
              <a:rPr lang="en-US" dirty="0"/>
              <a:t>Click to add content</a:t>
            </a:r>
          </a:p>
        </p:txBody>
      </p:sp>
      <p:sp>
        <p:nvSpPr>
          <p:cNvPr id="5" name="Footer Placeholder 4"/>
          <p:cNvSpPr>
            <a:spLocks noGrp="1"/>
          </p:cNvSpPr>
          <p:nvPr>
            <p:ph type="ftr" sz="quarter" idx="11"/>
          </p:nvPr>
        </p:nvSpPr>
        <p:spPr>
          <a:xfrm>
            <a:off x="1005840" y="6263640"/>
            <a:ext cx="3657600" cy="365125"/>
          </a:xfrm>
          <a:prstGeom prst="rect">
            <a:avLst/>
          </a:prstGeom>
        </p:spPr>
        <p:txBody>
          <a:bodyPr/>
          <a:lstStyle/>
          <a:p>
            <a:r>
              <a:rPr lang="en-US" dirty="0"/>
              <a:t>Presentation Title | Office/BOD</a:t>
            </a:r>
          </a:p>
        </p:txBody>
      </p:sp>
      <p:sp>
        <p:nvSpPr>
          <p:cNvPr id="6" name="Slide Number Placeholder 5"/>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
        <p:nvSpPr>
          <p:cNvPr id="10" name="Table Placeholder 9"/>
          <p:cNvSpPr>
            <a:spLocks noGrp="1"/>
          </p:cNvSpPr>
          <p:nvPr>
            <p:ph type="tbl" sz="quarter" idx="13"/>
          </p:nvPr>
        </p:nvSpPr>
        <p:spPr>
          <a:xfrm>
            <a:off x="457200" y="1188720"/>
            <a:ext cx="8229600" cy="4846320"/>
          </a:xfrm>
        </p:spPr>
        <p:txBody>
          <a:bodyPr/>
          <a:lstStyle/>
          <a:p>
            <a:r>
              <a:rPr lang="en-US" dirty="0"/>
              <a:t>Click icon to add table</a:t>
            </a:r>
          </a:p>
        </p:txBody>
      </p:sp>
      <p:sp>
        <p:nvSpPr>
          <p:cNvPr id="8" name="Date Placeholder 3">
            <a:extLst>
              <a:ext uri="{FF2B5EF4-FFF2-40B4-BE49-F238E27FC236}">
                <a16:creationId xmlns:a16="http://schemas.microsoft.com/office/drawing/2014/main" id="{0C1A172A-9B59-EB43-AADD-6A1D82F805EC}"/>
              </a:ext>
            </a:extLst>
          </p:cNvPr>
          <p:cNvSpPr>
            <a:spLocks noGrp="1"/>
          </p:cNvSpPr>
          <p:nvPr>
            <p:ph type="dt" sz="half" idx="10"/>
          </p:nvPr>
        </p:nvSpPr>
        <p:spPr>
          <a:xfrm>
            <a:off x="6689598" y="6263640"/>
            <a:ext cx="1997202" cy="365125"/>
          </a:xfrm>
          <a:prstGeom prst="rect">
            <a:avLst/>
          </a:prstGeom>
        </p:spPr>
        <p:txBody>
          <a:bodyPr/>
          <a:lstStyle/>
          <a:p>
            <a:r>
              <a:rPr lang="en-US" dirty="0"/>
              <a:t>Date</a:t>
            </a:r>
          </a:p>
        </p:txBody>
      </p:sp>
    </p:spTree>
    <p:extLst>
      <p:ext uri="{BB962C8B-B14F-4D97-AF65-F5344CB8AC3E}">
        <p14:creationId xmlns:p14="http://schemas.microsoft.com/office/powerpoint/2010/main" val="20861242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7 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88720"/>
            <a:ext cx="8229600" cy="3248026"/>
          </a:xfrm>
          <a:prstGeom prst="rect">
            <a:avLst/>
          </a:prstGeom>
        </p:spPr>
        <p:txBody>
          <a:bodyPr anchor="b"/>
          <a:lstStyle>
            <a:lvl1pPr>
              <a:defRPr sz="6000">
                <a:solidFill>
                  <a:srgbClr val="0A3161"/>
                </a:solidFill>
              </a:defRPr>
            </a:lvl1pPr>
          </a:lstStyle>
          <a:p>
            <a:r>
              <a:rPr lang="en-US" dirty="0"/>
              <a:t>Click to add content</a:t>
            </a:r>
          </a:p>
        </p:txBody>
      </p:sp>
      <p:sp>
        <p:nvSpPr>
          <p:cNvPr id="3" name="Text Placeholder 2"/>
          <p:cNvSpPr>
            <a:spLocks noGrp="1"/>
          </p:cNvSpPr>
          <p:nvPr>
            <p:ph type="body" idx="1"/>
          </p:nvPr>
        </p:nvSpPr>
        <p:spPr>
          <a:xfrm>
            <a:off x="457200" y="4572000"/>
            <a:ext cx="8229600" cy="1463040"/>
          </a:xfrm>
        </p:spPr>
        <p:txBody>
          <a:bodyPr/>
          <a:lstStyle>
            <a:lvl1pPr marL="0" indent="0">
              <a:buNone/>
              <a:defRPr sz="2400">
                <a:solidFill>
                  <a:srgbClr val="B3194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1005840" y="6263640"/>
            <a:ext cx="3657600" cy="365125"/>
          </a:xfrm>
          <a:prstGeom prst="rect">
            <a:avLst/>
          </a:prstGeom>
        </p:spPr>
        <p:txBody>
          <a:bodyPr/>
          <a:lstStyle/>
          <a:p>
            <a:r>
              <a:rPr lang="en-US" dirty="0"/>
              <a:t>Presentation Title | Office/BOD</a:t>
            </a:r>
          </a:p>
        </p:txBody>
      </p:sp>
      <p:sp>
        <p:nvSpPr>
          <p:cNvPr id="6" name="Slide Number Placeholder 5"/>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
        <p:nvSpPr>
          <p:cNvPr id="8" name="Date Placeholder 4">
            <a:extLst>
              <a:ext uri="{FF2B5EF4-FFF2-40B4-BE49-F238E27FC236}">
                <a16:creationId xmlns:a16="http://schemas.microsoft.com/office/drawing/2014/main" id="{755D1286-6D1D-0F4F-8444-0698CAF8CA31}"/>
              </a:ext>
            </a:extLst>
          </p:cNvPr>
          <p:cNvSpPr>
            <a:spLocks noGrp="1"/>
          </p:cNvSpPr>
          <p:nvPr>
            <p:ph type="dt" sz="half" idx="10"/>
          </p:nvPr>
        </p:nvSpPr>
        <p:spPr>
          <a:xfrm>
            <a:off x="6689598" y="6263640"/>
            <a:ext cx="1997202" cy="365125"/>
          </a:xfrm>
          <a:prstGeom prst="rect">
            <a:avLst/>
          </a:prstGeom>
        </p:spPr>
        <p:txBody>
          <a:bodyPr/>
          <a:lstStyle/>
          <a:p>
            <a:r>
              <a:rPr lang="en-US" dirty="0"/>
              <a:t>Date</a:t>
            </a:r>
          </a:p>
        </p:txBody>
      </p:sp>
    </p:spTree>
    <p:extLst>
      <p:ext uri="{BB962C8B-B14F-4D97-AF65-F5344CB8AC3E}">
        <p14:creationId xmlns:p14="http://schemas.microsoft.com/office/powerpoint/2010/main" val="38634029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8 Divided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88720"/>
            <a:ext cx="3931920" cy="4754880"/>
          </a:xfrm>
        </p:spPr>
        <p:txBody>
          <a:bodyPr/>
          <a:lstStyle>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1188720"/>
            <a:ext cx="3931920" cy="4754880"/>
          </a:xfrm>
        </p:spPr>
        <p:txBody>
          <a:bodyPr/>
          <a:lstStyle>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689598" y="6263640"/>
            <a:ext cx="1997202" cy="365125"/>
          </a:xfrm>
          <a:prstGeom prst="rect">
            <a:avLst/>
          </a:prstGeom>
        </p:spPr>
        <p:txBody>
          <a:bodyPr/>
          <a:lstStyle/>
          <a:p>
            <a:r>
              <a:rPr lang="en-US" dirty="0"/>
              <a:t>Date</a:t>
            </a:r>
          </a:p>
        </p:txBody>
      </p:sp>
      <p:sp>
        <p:nvSpPr>
          <p:cNvPr id="6" name="Footer Placeholder 5"/>
          <p:cNvSpPr>
            <a:spLocks noGrp="1"/>
          </p:cNvSpPr>
          <p:nvPr>
            <p:ph type="ftr" sz="quarter" idx="11"/>
          </p:nvPr>
        </p:nvSpPr>
        <p:spPr>
          <a:xfrm>
            <a:off x="1005840" y="6263640"/>
            <a:ext cx="3657600" cy="365125"/>
          </a:xfrm>
          <a:prstGeom prst="rect">
            <a:avLst/>
          </a:prstGeom>
        </p:spPr>
        <p:txBody>
          <a:bodyPr/>
          <a:lstStyle/>
          <a:p>
            <a:r>
              <a:rPr lang="en-US" dirty="0"/>
              <a:t>Presentation Title | Office/BOD</a:t>
            </a:r>
          </a:p>
        </p:txBody>
      </p:sp>
      <p:sp>
        <p:nvSpPr>
          <p:cNvPr id="7" name="Slide Number Placeholder 6"/>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cxnSp>
        <p:nvCxnSpPr>
          <p:cNvPr id="9" name="Straight Connector 8" descr="A vertical divider line seperating content on the left of the slide from content on the right" title="Vertical Divider">
            <a:extLst>
              <a:ext uri="{FF2B5EF4-FFF2-40B4-BE49-F238E27FC236}">
                <a16:creationId xmlns:a16="http://schemas.microsoft.com/office/drawing/2014/main" id="{8740D3E5-AA71-C94F-B115-C3A81D53A843}"/>
              </a:ext>
            </a:extLst>
          </p:cNvPr>
          <p:cNvCxnSpPr>
            <a:cxnSpLocks/>
          </p:cNvCxnSpPr>
          <p:nvPr userDrawn="1"/>
        </p:nvCxnSpPr>
        <p:spPr>
          <a:xfrm>
            <a:off x="4572000" y="1188720"/>
            <a:ext cx="0" cy="4754880"/>
          </a:xfrm>
          <a:prstGeom prst="line">
            <a:avLst/>
          </a:prstGeom>
          <a:ln>
            <a:solidFill>
              <a:srgbClr val="0A3161"/>
            </a:solidFil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01DFD81E-1B59-7249-9400-9F4C9C25DAF9}"/>
              </a:ext>
            </a:extLst>
          </p:cNvPr>
          <p:cNvSpPr>
            <a:spLocks noGrp="1"/>
          </p:cNvSpPr>
          <p:nvPr>
            <p:ph type="title" hasCustomPrompt="1"/>
          </p:nvPr>
        </p:nvSpPr>
        <p:spPr>
          <a:xfrm>
            <a:off x="3200400" y="128016"/>
            <a:ext cx="5486400" cy="667465"/>
          </a:xfrm>
          <a:prstGeom prst="rect">
            <a:avLst/>
          </a:prstGeom>
        </p:spPr>
        <p:txBody>
          <a:bodyPr/>
          <a:lstStyle>
            <a:lvl1pPr>
              <a:defRPr/>
            </a:lvl1pPr>
          </a:lstStyle>
          <a:p>
            <a:r>
              <a:rPr lang="en-US" dirty="0"/>
              <a:t>Click to add content</a:t>
            </a:r>
          </a:p>
        </p:txBody>
      </p:sp>
    </p:spTree>
    <p:extLst>
      <p:ext uri="{BB962C8B-B14F-4D97-AF65-F5344CB8AC3E}">
        <p14:creationId xmlns:p14="http://schemas.microsoft.com/office/powerpoint/2010/main" val="17100961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9 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88720"/>
            <a:ext cx="8229600" cy="457200"/>
          </a:xfrm>
          <a:prstGeom prst="rect">
            <a:avLst/>
          </a:prstGeom>
        </p:spPr>
        <p:txBody>
          <a:bodyPr/>
          <a:lstStyle>
            <a:lvl1pPr>
              <a:defRPr>
                <a:solidFill>
                  <a:srgbClr val="0A3161"/>
                </a:solidFill>
              </a:defRPr>
            </a:lvl1pPr>
          </a:lstStyle>
          <a:p>
            <a:r>
              <a:rPr lang="en-US" dirty="0"/>
              <a:t>Click to add content</a:t>
            </a:r>
          </a:p>
        </p:txBody>
      </p:sp>
      <p:sp>
        <p:nvSpPr>
          <p:cNvPr id="3" name="Text Placeholder 2"/>
          <p:cNvSpPr>
            <a:spLocks noGrp="1"/>
          </p:cNvSpPr>
          <p:nvPr>
            <p:ph type="body" idx="1"/>
          </p:nvPr>
        </p:nvSpPr>
        <p:spPr>
          <a:xfrm>
            <a:off x="457200" y="1681163"/>
            <a:ext cx="3931920" cy="7315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505075"/>
            <a:ext cx="3931920" cy="3474720"/>
          </a:xfrm>
        </p:spPr>
        <p:txBody>
          <a:bodyPr/>
          <a:lstStyle>
            <a:lvl1pPr>
              <a:defRPr>
                <a:solidFill>
                  <a:srgbClr val="0A316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81163"/>
            <a:ext cx="3931920" cy="7315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1" y="2505075"/>
            <a:ext cx="3931920" cy="3474720"/>
          </a:xfrm>
        </p:spPr>
        <p:txBody>
          <a:bodyPr/>
          <a:lstStyle>
            <a:lvl1pPr>
              <a:defRPr>
                <a:solidFill>
                  <a:srgbClr val="0A316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689598" y="6263640"/>
            <a:ext cx="1997202" cy="365125"/>
          </a:xfrm>
          <a:prstGeom prst="rect">
            <a:avLst/>
          </a:prstGeom>
        </p:spPr>
        <p:txBody>
          <a:bodyPr/>
          <a:lstStyle/>
          <a:p>
            <a:r>
              <a:rPr lang="en-US" dirty="0"/>
              <a:t>Date</a:t>
            </a:r>
          </a:p>
        </p:txBody>
      </p:sp>
      <p:sp>
        <p:nvSpPr>
          <p:cNvPr id="8" name="Footer Placeholder 7"/>
          <p:cNvSpPr>
            <a:spLocks noGrp="1"/>
          </p:cNvSpPr>
          <p:nvPr>
            <p:ph type="ftr" sz="quarter" idx="11"/>
          </p:nvPr>
        </p:nvSpPr>
        <p:spPr>
          <a:xfrm>
            <a:off x="1005840" y="6263640"/>
            <a:ext cx="3657600" cy="365125"/>
          </a:xfrm>
          <a:prstGeom prst="rect">
            <a:avLst/>
          </a:prstGeom>
        </p:spPr>
        <p:txBody>
          <a:bodyPr/>
          <a:lstStyle/>
          <a:p>
            <a:r>
              <a:rPr lang="en-US" dirty="0"/>
              <a:t>Presentation Title | Office/BOD</a:t>
            </a:r>
          </a:p>
        </p:txBody>
      </p:sp>
      <p:sp>
        <p:nvSpPr>
          <p:cNvPr id="9" name="Slide Number Placeholder 8"/>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cxnSp>
        <p:nvCxnSpPr>
          <p:cNvPr id="10" name="Straight Connector 9" descr="A vertical divider line seperating content on the left of the slide from content on the right" title="Vertical Divider"/>
          <p:cNvCxnSpPr>
            <a:cxnSpLocks/>
          </p:cNvCxnSpPr>
          <p:nvPr userDrawn="1"/>
        </p:nvCxnSpPr>
        <p:spPr>
          <a:xfrm>
            <a:off x="4573478" y="1681163"/>
            <a:ext cx="0" cy="4297680"/>
          </a:xfrm>
          <a:prstGeom prst="line">
            <a:avLst/>
          </a:prstGeom>
          <a:ln>
            <a:solidFill>
              <a:srgbClr val="0A316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0917448"/>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10 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05840" y="6263640"/>
            <a:ext cx="3657600" cy="365125"/>
          </a:xfrm>
          <a:prstGeom prst="rect">
            <a:avLst/>
          </a:prstGeom>
        </p:spPr>
        <p:txBody>
          <a:bodyPr/>
          <a:lstStyle/>
          <a:p>
            <a:r>
              <a:rPr lang="en-US" dirty="0"/>
              <a:t>Presentation Title | Office/BOD</a:t>
            </a:r>
          </a:p>
        </p:txBody>
      </p:sp>
      <p:sp>
        <p:nvSpPr>
          <p:cNvPr id="2" name="Title 1"/>
          <p:cNvSpPr>
            <a:spLocks noGrp="1"/>
          </p:cNvSpPr>
          <p:nvPr>
            <p:ph type="title" hasCustomPrompt="1"/>
          </p:nvPr>
        </p:nvSpPr>
        <p:spPr>
          <a:xfrm>
            <a:off x="3200400" y="134547"/>
            <a:ext cx="5486400" cy="667465"/>
          </a:xfrm>
          <a:prstGeom prst="rect">
            <a:avLst/>
          </a:prstGeom>
        </p:spPr>
        <p:txBody>
          <a:bodyPr/>
          <a:lstStyle>
            <a:lvl1pPr>
              <a:defRPr/>
            </a:lvl1pPr>
          </a:lstStyle>
          <a:p>
            <a:r>
              <a:rPr lang="en-US" dirty="0"/>
              <a:t>Click to add content</a:t>
            </a:r>
          </a:p>
        </p:txBody>
      </p:sp>
      <p:sp>
        <p:nvSpPr>
          <p:cNvPr id="3" name="Date Placeholder 2"/>
          <p:cNvSpPr>
            <a:spLocks noGrp="1"/>
          </p:cNvSpPr>
          <p:nvPr>
            <p:ph type="dt" sz="half" idx="10"/>
          </p:nvPr>
        </p:nvSpPr>
        <p:spPr>
          <a:xfrm>
            <a:off x="6689598" y="6263640"/>
            <a:ext cx="1997202" cy="365125"/>
          </a:xfrm>
          <a:prstGeom prst="rect">
            <a:avLst/>
          </a:prstGeom>
        </p:spPr>
        <p:txBody>
          <a:bodyPr/>
          <a:lstStyle/>
          <a:p>
            <a:r>
              <a:rPr lang="en-US" dirty="0"/>
              <a:t>Date</a:t>
            </a:r>
          </a:p>
        </p:txBody>
      </p:sp>
      <p:sp>
        <p:nvSpPr>
          <p:cNvPr id="5" name="Slide Number Placeholder 4"/>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Tree>
    <p:extLst>
      <p:ext uri="{BB962C8B-B14F-4D97-AF65-F5344CB8AC3E}">
        <p14:creationId xmlns:p14="http://schemas.microsoft.com/office/powerpoint/2010/main" val="39301400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11 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689598" y="6263640"/>
            <a:ext cx="1997202" cy="365125"/>
          </a:xfrm>
          <a:prstGeom prst="rect">
            <a:avLst/>
          </a:prstGeom>
        </p:spPr>
        <p:txBody>
          <a:bodyPr/>
          <a:lstStyle/>
          <a:p>
            <a:r>
              <a:rPr lang="en-US" dirty="0"/>
              <a:t>Date</a:t>
            </a:r>
          </a:p>
        </p:txBody>
      </p:sp>
      <p:sp>
        <p:nvSpPr>
          <p:cNvPr id="3" name="Footer Placeholder 2"/>
          <p:cNvSpPr>
            <a:spLocks noGrp="1"/>
          </p:cNvSpPr>
          <p:nvPr>
            <p:ph type="ftr" sz="quarter" idx="11"/>
          </p:nvPr>
        </p:nvSpPr>
        <p:spPr>
          <a:xfrm>
            <a:off x="1005840" y="6263640"/>
            <a:ext cx="3657600" cy="365125"/>
          </a:xfrm>
          <a:prstGeom prst="rect">
            <a:avLst/>
          </a:prstGeom>
        </p:spPr>
        <p:txBody>
          <a:bodyPr/>
          <a:lstStyle/>
          <a:p>
            <a:r>
              <a:rPr lang="en-US" dirty="0"/>
              <a:t>Presentation Title | Office/BOD</a:t>
            </a:r>
          </a:p>
        </p:txBody>
      </p:sp>
      <p:sp>
        <p:nvSpPr>
          <p:cNvPr id="4" name="Slide Number Placeholder 3"/>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Tree>
    <p:extLst>
      <p:ext uri="{BB962C8B-B14F-4D97-AF65-F5344CB8AC3E}">
        <p14:creationId xmlns:p14="http://schemas.microsoft.com/office/powerpoint/2010/main" val="28911962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2 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88720"/>
            <a:ext cx="3108960" cy="1554480"/>
          </a:xfrm>
          <a:prstGeom prst="rect">
            <a:avLst/>
          </a:prstGeom>
        </p:spPr>
        <p:txBody>
          <a:bodyPr anchor="b"/>
          <a:lstStyle>
            <a:lvl1pPr>
              <a:defRPr sz="2800">
                <a:solidFill>
                  <a:srgbClr val="0A3161"/>
                </a:solidFill>
              </a:defRPr>
            </a:lvl1pPr>
          </a:lstStyle>
          <a:p>
            <a:r>
              <a:rPr lang="en-US" dirty="0"/>
              <a:t>Click to add content</a:t>
            </a:r>
          </a:p>
        </p:txBody>
      </p:sp>
      <p:sp>
        <p:nvSpPr>
          <p:cNvPr id="3" name="Content Placeholder 2"/>
          <p:cNvSpPr>
            <a:spLocks noGrp="1"/>
          </p:cNvSpPr>
          <p:nvPr>
            <p:ph idx="1"/>
          </p:nvPr>
        </p:nvSpPr>
        <p:spPr>
          <a:xfrm>
            <a:off x="3840480" y="1188720"/>
            <a:ext cx="4846320" cy="4846320"/>
          </a:xfrm>
        </p:spPr>
        <p:txBody>
          <a:bodyPr/>
          <a:lstStyle>
            <a:lvl1pPr>
              <a:defRPr sz="2800"/>
            </a:lvl1pPr>
            <a:lvl2pPr>
              <a:defRPr sz="2000"/>
            </a:lvl2pPr>
            <a:lvl3pPr>
              <a:defRPr sz="2000"/>
            </a:lvl3pPr>
            <a:lvl4pPr>
              <a:defRPr sz="16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199" y="2926080"/>
            <a:ext cx="3108960" cy="3108960"/>
          </a:xfrm>
        </p:spPr>
        <p:txBody>
          <a:bodyPr/>
          <a:lstStyle>
            <a:lvl1pPr marL="0" indent="0">
              <a:buNone/>
              <a:defRPr sz="2000" b="0">
                <a:solidFill>
                  <a:srgbClr val="0A316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689598" y="6263640"/>
            <a:ext cx="1997202" cy="365125"/>
          </a:xfrm>
          <a:prstGeom prst="rect">
            <a:avLst/>
          </a:prstGeom>
        </p:spPr>
        <p:txBody>
          <a:bodyPr/>
          <a:lstStyle/>
          <a:p>
            <a:r>
              <a:rPr lang="en-US" dirty="0"/>
              <a:t>Date</a:t>
            </a:r>
          </a:p>
        </p:txBody>
      </p:sp>
      <p:sp>
        <p:nvSpPr>
          <p:cNvPr id="6" name="Footer Placeholder 5"/>
          <p:cNvSpPr>
            <a:spLocks noGrp="1"/>
          </p:cNvSpPr>
          <p:nvPr>
            <p:ph type="ftr" sz="quarter" idx="11"/>
          </p:nvPr>
        </p:nvSpPr>
        <p:spPr>
          <a:xfrm>
            <a:off x="1005840" y="6263640"/>
            <a:ext cx="3657600" cy="365125"/>
          </a:xfrm>
          <a:prstGeom prst="rect">
            <a:avLst/>
          </a:prstGeom>
        </p:spPr>
        <p:txBody>
          <a:bodyPr/>
          <a:lstStyle/>
          <a:p>
            <a:r>
              <a:rPr lang="en-US" dirty="0"/>
              <a:t>Presentation Title | Office/BOD</a:t>
            </a:r>
          </a:p>
        </p:txBody>
      </p:sp>
      <p:sp>
        <p:nvSpPr>
          <p:cNvPr id="7" name="Slide Number Placeholder 6"/>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Tree>
    <p:extLst>
      <p:ext uri="{BB962C8B-B14F-4D97-AF65-F5344CB8AC3E}">
        <p14:creationId xmlns:p14="http://schemas.microsoft.com/office/powerpoint/2010/main" val="4035874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 Alt Title Slide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2EE46-4DFB-E24A-9BE4-15BF51E1FDBF}"/>
              </a:ext>
            </a:extLst>
          </p:cNvPr>
          <p:cNvSpPr>
            <a:spLocks noGrp="1"/>
          </p:cNvSpPr>
          <p:nvPr>
            <p:ph type="ctrTitle" hasCustomPrompt="1"/>
          </p:nvPr>
        </p:nvSpPr>
        <p:spPr>
          <a:xfrm>
            <a:off x="1429356" y="2697938"/>
            <a:ext cx="7293403" cy="2260314"/>
          </a:xfrm>
          <a:prstGeom prst="rect">
            <a:avLst/>
          </a:prstGeom>
        </p:spPr>
        <p:txBody>
          <a:bodyPr anchor="t">
            <a:noAutofit/>
          </a:bodyPr>
          <a:lstStyle>
            <a:lvl1pPr algn="l">
              <a:defRPr sz="4800" b="1" cap="none" baseline="0">
                <a:solidFill>
                  <a:srgbClr val="0A3161"/>
                </a:solidFill>
              </a:defRPr>
            </a:lvl1pPr>
          </a:lstStyle>
          <a:p>
            <a:r>
              <a:rPr lang="en-US" dirty="0"/>
              <a:t>Presentation Title</a:t>
            </a:r>
            <a:br>
              <a:rPr lang="en-US" dirty="0"/>
            </a:br>
            <a:r>
              <a:rPr lang="en-US" dirty="0"/>
              <a:t>Up to Two Lines</a:t>
            </a:r>
          </a:p>
        </p:txBody>
      </p:sp>
      <p:sp>
        <p:nvSpPr>
          <p:cNvPr id="5" name="Text Placeholder 4">
            <a:extLst>
              <a:ext uri="{FF2B5EF4-FFF2-40B4-BE49-F238E27FC236}">
                <a16:creationId xmlns:a16="http://schemas.microsoft.com/office/drawing/2014/main" id="{02AC1B34-1EF2-D340-9784-8CFC27BDC165}"/>
              </a:ext>
            </a:extLst>
          </p:cNvPr>
          <p:cNvSpPr>
            <a:spLocks noGrp="1"/>
          </p:cNvSpPr>
          <p:nvPr>
            <p:ph type="body" sz="quarter" idx="12" hasCustomPrompt="1"/>
          </p:nvPr>
        </p:nvSpPr>
        <p:spPr>
          <a:xfrm>
            <a:off x="1429357" y="1592494"/>
            <a:ext cx="4940621" cy="1043797"/>
          </a:xfrm>
        </p:spPr>
        <p:txBody>
          <a:bodyPr anchor="b"/>
          <a:lstStyle>
            <a:lvl1pPr>
              <a:lnSpc>
                <a:spcPts val="2700"/>
              </a:lnSpc>
              <a:spcBef>
                <a:spcPts val="0"/>
              </a:spcBef>
              <a:spcAft>
                <a:spcPts val="0"/>
              </a:spcAft>
              <a:defRPr sz="1500" b="0" i="0">
                <a:solidFill>
                  <a:srgbClr val="B31942"/>
                </a:solidFill>
              </a:defRPr>
            </a:lvl1pPr>
          </a:lstStyle>
          <a:p>
            <a:pPr lvl="0"/>
            <a:r>
              <a:rPr lang="en-US" dirty="0"/>
              <a:t>Tagline or Other Information</a:t>
            </a:r>
          </a:p>
        </p:txBody>
      </p:sp>
      <p:sp>
        <p:nvSpPr>
          <p:cNvPr id="6" name="Text Placeholder 5">
            <a:extLst>
              <a:ext uri="{FF2B5EF4-FFF2-40B4-BE49-F238E27FC236}">
                <a16:creationId xmlns:a16="http://schemas.microsoft.com/office/drawing/2014/main" id="{875D1B5E-A920-9A48-8A20-C28B0F982964}"/>
              </a:ext>
            </a:extLst>
          </p:cNvPr>
          <p:cNvSpPr>
            <a:spLocks noGrp="1"/>
          </p:cNvSpPr>
          <p:nvPr>
            <p:ph type="body" sz="quarter" idx="13" hasCustomPrompt="1"/>
          </p:nvPr>
        </p:nvSpPr>
        <p:spPr>
          <a:xfrm>
            <a:off x="1491003" y="6022442"/>
            <a:ext cx="3687172" cy="377507"/>
          </a:xfrm>
        </p:spPr>
        <p:txBody>
          <a:bodyPr/>
          <a:lstStyle>
            <a:lvl1pPr>
              <a:defRPr sz="1800" b="0">
                <a:solidFill>
                  <a:srgbClr val="B31942"/>
                </a:solidFill>
              </a:defRPr>
            </a:lvl1pPr>
          </a:lstStyle>
          <a:p>
            <a:pPr lvl="0"/>
            <a:r>
              <a:rPr lang="en-US" dirty="0"/>
              <a:t>Date</a:t>
            </a:r>
          </a:p>
        </p:txBody>
      </p:sp>
    </p:spTree>
    <p:extLst>
      <p:ext uri="{BB962C8B-B14F-4D97-AF65-F5344CB8AC3E}">
        <p14:creationId xmlns:p14="http://schemas.microsoft.com/office/powerpoint/2010/main" val="14592593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13 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88720"/>
            <a:ext cx="3108960" cy="1554480"/>
          </a:xfrm>
          <a:prstGeom prst="rect">
            <a:avLst/>
          </a:prstGeom>
        </p:spPr>
        <p:txBody>
          <a:bodyPr anchor="b"/>
          <a:lstStyle>
            <a:lvl1pPr>
              <a:defRPr sz="2400">
                <a:solidFill>
                  <a:srgbClr val="B31942"/>
                </a:solidFill>
              </a:defRPr>
            </a:lvl1pPr>
          </a:lstStyle>
          <a:p>
            <a:r>
              <a:rPr lang="en-US" dirty="0"/>
              <a:t>Click to add content</a:t>
            </a:r>
          </a:p>
        </p:txBody>
      </p:sp>
      <p:sp>
        <p:nvSpPr>
          <p:cNvPr id="3" name="Picture Placeholder 2"/>
          <p:cNvSpPr>
            <a:spLocks noGrp="1"/>
          </p:cNvSpPr>
          <p:nvPr>
            <p:ph type="pic" idx="1"/>
          </p:nvPr>
        </p:nvSpPr>
        <p:spPr>
          <a:xfrm>
            <a:off x="3840480" y="1188720"/>
            <a:ext cx="4846320" cy="4846320"/>
          </a:xfrm>
          <a:ln w="6350">
            <a:noFill/>
          </a:ln>
          <a:effectLst>
            <a:outerShdw blurRad="127000" dist="127000" dir="2700000" algn="tl" rotWithShape="0">
              <a:prstClr val="black">
                <a:alpha val="30000"/>
              </a:prstClr>
            </a:outerShdw>
          </a:effectLst>
        </p:spPr>
        <p:txBody>
          <a:bodyPr anchor="t"/>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926080"/>
            <a:ext cx="3108960" cy="3108960"/>
          </a:xfrm>
        </p:spPr>
        <p:txBody>
          <a:bodyPr/>
          <a:lstStyle>
            <a:lvl1pPr marL="0" indent="0">
              <a:buNone/>
              <a:defRPr sz="2000" b="0">
                <a:solidFill>
                  <a:srgbClr val="0A316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a:xfrm>
            <a:off x="1005840" y="6263640"/>
            <a:ext cx="3657600" cy="365125"/>
          </a:xfrm>
          <a:prstGeom prst="rect">
            <a:avLst/>
          </a:prstGeom>
        </p:spPr>
        <p:txBody>
          <a:bodyPr/>
          <a:lstStyle/>
          <a:p>
            <a:r>
              <a:rPr lang="en-US" dirty="0"/>
              <a:t>Presentation Title | Office/BOD</a:t>
            </a:r>
          </a:p>
        </p:txBody>
      </p:sp>
      <p:sp>
        <p:nvSpPr>
          <p:cNvPr id="7" name="Slide Number Placeholder 6"/>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
        <p:nvSpPr>
          <p:cNvPr id="8" name="Date Placeholder 3">
            <a:extLst>
              <a:ext uri="{FF2B5EF4-FFF2-40B4-BE49-F238E27FC236}">
                <a16:creationId xmlns:a16="http://schemas.microsoft.com/office/drawing/2014/main" id="{14D8E201-5475-CA4D-A245-DFE23D3F807A}"/>
              </a:ext>
            </a:extLst>
          </p:cNvPr>
          <p:cNvSpPr>
            <a:spLocks noGrp="1"/>
          </p:cNvSpPr>
          <p:nvPr>
            <p:ph type="dt" sz="half" idx="10"/>
          </p:nvPr>
        </p:nvSpPr>
        <p:spPr>
          <a:xfrm>
            <a:off x="6689598" y="6263640"/>
            <a:ext cx="1997202" cy="365125"/>
          </a:xfrm>
          <a:prstGeom prst="rect">
            <a:avLst/>
          </a:prstGeom>
        </p:spPr>
        <p:txBody>
          <a:bodyPr/>
          <a:lstStyle/>
          <a:p>
            <a:r>
              <a:rPr lang="en-US" dirty="0"/>
              <a:t>Date</a:t>
            </a:r>
          </a:p>
        </p:txBody>
      </p:sp>
    </p:spTree>
    <p:extLst>
      <p:ext uri="{BB962C8B-B14F-4D97-AF65-F5344CB8AC3E}">
        <p14:creationId xmlns:p14="http://schemas.microsoft.com/office/powerpoint/2010/main" val="34154463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26CC8F0A-64BA-4391-B5E8-9D3222202167}"/>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7">
            <a:extLst>
              <a:ext uri="{FF2B5EF4-FFF2-40B4-BE49-F238E27FC236}">
                <a16:creationId xmlns:a16="http://schemas.microsoft.com/office/drawing/2014/main" id="{72A70BD8-2FFF-45E3-9D58-044AB83DD8E9}"/>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8">
            <a:extLst>
              <a:ext uri="{FF2B5EF4-FFF2-40B4-BE49-F238E27FC236}">
                <a16:creationId xmlns:a16="http://schemas.microsoft.com/office/drawing/2014/main" id="{E13450BD-6779-41E8-AB50-8E1E91209A74}"/>
              </a:ext>
            </a:extLst>
          </p:cNvPr>
          <p:cNvSpPr>
            <a:spLocks noGrp="1" noChangeArrowheads="1"/>
          </p:cNvSpPr>
          <p:nvPr>
            <p:ph type="sldNum" sz="quarter" idx="12"/>
          </p:nvPr>
        </p:nvSpPr>
        <p:spPr>
          <a:ln/>
        </p:spPr>
        <p:txBody>
          <a:bodyPr/>
          <a:lstStyle>
            <a:lvl1pPr>
              <a:defRPr/>
            </a:lvl1pPr>
          </a:lstStyle>
          <a:p>
            <a:pPr>
              <a:defRPr/>
            </a:pPr>
            <a:fld id="{E9756F47-50CE-485F-ACD5-EA6DFF797E7C}" type="slidenum">
              <a:rPr lang="en-US" altLang="en-US"/>
              <a:pPr>
                <a:defRPr/>
              </a:pPr>
              <a:t>‹#›</a:t>
            </a:fld>
            <a:endParaRPr lang="en-US" altLang="en-US" dirty="0"/>
          </a:p>
        </p:txBody>
      </p:sp>
      <p:sp>
        <p:nvSpPr>
          <p:cNvPr id="8" name="Title 7">
            <a:extLst>
              <a:ext uri="{FF2B5EF4-FFF2-40B4-BE49-F238E27FC236}">
                <a16:creationId xmlns:a16="http://schemas.microsoft.com/office/drawing/2014/main" id="{D594B784-2250-4304-B018-62F27231495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180123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 Title Slide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77C6502-6EA7-C145-BDC0-BCA06BC3EEBE}"/>
              </a:ext>
            </a:extLst>
          </p:cNvPr>
          <p:cNvSpPr>
            <a:spLocks noGrp="1"/>
          </p:cNvSpPr>
          <p:nvPr>
            <p:ph type="ctrTitle" hasCustomPrompt="1"/>
          </p:nvPr>
        </p:nvSpPr>
        <p:spPr>
          <a:xfrm>
            <a:off x="1022777" y="2664508"/>
            <a:ext cx="6998208" cy="1213573"/>
          </a:xfrm>
          <a:prstGeom prst="rect">
            <a:avLst/>
          </a:prstGeom>
        </p:spPr>
        <p:txBody>
          <a:bodyPr anchor="b">
            <a:noAutofit/>
          </a:bodyPr>
          <a:lstStyle>
            <a:lvl1pPr algn="l">
              <a:defRPr sz="4000" b="0">
                <a:solidFill>
                  <a:srgbClr val="0A3161"/>
                </a:solidFill>
              </a:defRPr>
            </a:lvl1pPr>
          </a:lstStyle>
          <a:p>
            <a:r>
              <a:rPr lang="en-US" dirty="0"/>
              <a:t>Presentation Title</a:t>
            </a:r>
            <a:br>
              <a:rPr lang="en-US" dirty="0"/>
            </a:br>
            <a:r>
              <a:rPr lang="en-US" dirty="0"/>
              <a:t>Up to Two Lines of Text</a:t>
            </a:r>
          </a:p>
        </p:txBody>
      </p:sp>
      <p:sp>
        <p:nvSpPr>
          <p:cNvPr id="8" name="Subtitle 2">
            <a:extLst>
              <a:ext uri="{FF2B5EF4-FFF2-40B4-BE49-F238E27FC236}">
                <a16:creationId xmlns:a16="http://schemas.microsoft.com/office/drawing/2014/main" id="{80ECF47D-B992-804B-BE32-1324F78E3320}"/>
              </a:ext>
            </a:extLst>
          </p:cNvPr>
          <p:cNvSpPr>
            <a:spLocks noGrp="1"/>
          </p:cNvSpPr>
          <p:nvPr>
            <p:ph type="subTitle" idx="1" hasCustomPrompt="1"/>
          </p:nvPr>
        </p:nvSpPr>
        <p:spPr>
          <a:xfrm>
            <a:off x="1022776" y="4002025"/>
            <a:ext cx="6998207" cy="828475"/>
          </a:xfrm>
        </p:spPr>
        <p:txBody>
          <a:bodyPr>
            <a:noAutofit/>
          </a:bodyPr>
          <a:lstStyle>
            <a:lvl1pPr marL="0" indent="0" algn="l">
              <a:lnSpc>
                <a:spcPts val="2900"/>
              </a:lnSpc>
              <a:spcBef>
                <a:spcPts val="0"/>
              </a:spcBef>
              <a:spcAft>
                <a:spcPts val="0"/>
              </a:spcAft>
              <a:buNone/>
              <a:defRPr sz="2600" b="0">
                <a:solidFill>
                  <a:srgbClr val="B3194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br>
              <a:rPr lang="en-US" dirty="0"/>
            </a:br>
            <a:r>
              <a:rPr lang="en-US" dirty="0"/>
              <a:t>Up to Two Lines of Text</a:t>
            </a:r>
          </a:p>
        </p:txBody>
      </p:sp>
      <p:sp>
        <p:nvSpPr>
          <p:cNvPr id="9" name="Text Placeholder 4">
            <a:extLst>
              <a:ext uri="{FF2B5EF4-FFF2-40B4-BE49-F238E27FC236}">
                <a16:creationId xmlns:a16="http://schemas.microsoft.com/office/drawing/2014/main" id="{E988FE72-FD98-F94E-A039-B2AC1B3C2678}"/>
              </a:ext>
            </a:extLst>
          </p:cNvPr>
          <p:cNvSpPr>
            <a:spLocks noGrp="1"/>
          </p:cNvSpPr>
          <p:nvPr>
            <p:ph type="body" sz="quarter" idx="12" hasCustomPrompt="1"/>
          </p:nvPr>
        </p:nvSpPr>
        <p:spPr>
          <a:xfrm>
            <a:off x="965200" y="5155565"/>
            <a:ext cx="6418580" cy="936625"/>
          </a:xfrm>
        </p:spPr>
        <p:txBody>
          <a:bodyPr/>
          <a:lstStyle>
            <a:lvl1pPr>
              <a:defRPr sz="1800" b="0" i="1">
                <a:solidFill>
                  <a:srgbClr val="0A3161"/>
                </a:solidFill>
              </a:defRPr>
            </a:lvl1pPr>
          </a:lstStyle>
          <a:p>
            <a:pPr lvl="0"/>
            <a:r>
              <a:rPr lang="en-US" dirty="0"/>
              <a:t>Tagline or Other Information</a:t>
            </a:r>
          </a:p>
        </p:txBody>
      </p:sp>
      <p:sp>
        <p:nvSpPr>
          <p:cNvPr id="10" name="Text Placeholder 5">
            <a:extLst>
              <a:ext uri="{FF2B5EF4-FFF2-40B4-BE49-F238E27FC236}">
                <a16:creationId xmlns:a16="http://schemas.microsoft.com/office/drawing/2014/main" id="{643CE2F1-DFD5-754C-9E3F-12ACCAC23C78}"/>
              </a:ext>
            </a:extLst>
          </p:cNvPr>
          <p:cNvSpPr>
            <a:spLocks noGrp="1"/>
          </p:cNvSpPr>
          <p:nvPr>
            <p:ph type="body" sz="quarter" idx="13" hasCustomPrompt="1"/>
          </p:nvPr>
        </p:nvSpPr>
        <p:spPr>
          <a:xfrm>
            <a:off x="1022776" y="2339443"/>
            <a:ext cx="2446338" cy="377507"/>
          </a:xfrm>
        </p:spPr>
        <p:txBody>
          <a:bodyPr/>
          <a:lstStyle>
            <a:lvl1pPr>
              <a:defRPr sz="1800" b="0"/>
            </a:lvl1pPr>
          </a:lstStyle>
          <a:p>
            <a:pPr lvl="0"/>
            <a:r>
              <a:rPr lang="en-US" dirty="0"/>
              <a:t>Date</a:t>
            </a:r>
          </a:p>
        </p:txBody>
      </p:sp>
    </p:spTree>
    <p:extLst>
      <p:ext uri="{BB962C8B-B14F-4D97-AF65-F5344CB8AC3E}">
        <p14:creationId xmlns:p14="http://schemas.microsoft.com/office/powerpoint/2010/main" val="39101442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2 Title Slide no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2EE46-4DFB-E24A-9BE4-15BF51E1FDBF}"/>
              </a:ext>
            </a:extLst>
          </p:cNvPr>
          <p:cNvSpPr>
            <a:spLocks noGrp="1"/>
          </p:cNvSpPr>
          <p:nvPr>
            <p:ph type="ctrTitle" hasCustomPrompt="1"/>
          </p:nvPr>
        </p:nvSpPr>
        <p:spPr>
          <a:xfrm>
            <a:off x="1022777" y="2664508"/>
            <a:ext cx="6998208" cy="1213573"/>
          </a:xfrm>
          <a:prstGeom prst="rect">
            <a:avLst/>
          </a:prstGeom>
        </p:spPr>
        <p:txBody>
          <a:bodyPr anchor="b">
            <a:noAutofit/>
          </a:bodyPr>
          <a:lstStyle>
            <a:lvl1pPr algn="l">
              <a:defRPr sz="4000" b="0">
                <a:solidFill>
                  <a:srgbClr val="0A3161"/>
                </a:solidFill>
              </a:defRPr>
            </a:lvl1pPr>
          </a:lstStyle>
          <a:p>
            <a:r>
              <a:rPr lang="en-US" dirty="0"/>
              <a:t>Presentation Title</a:t>
            </a:r>
            <a:br>
              <a:rPr lang="en-US" dirty="0"/>
            </a:br>
            <a:r>
              <a:rPr lang="en-US" dirty="0"/>
              <a:t>Up to Two Lines of Text</a:t>
            </a:r>
          </a:p>
        </p:txBody>
      </p:sp>
      <p:sp>
        <p:nvSpPr>
          <p:cNvPr id="3" name="Subtitle 2">
            <a:extLst>
              <a:ext uri="{FF2B5EF4-FFF2-40B4-BE49-F238E27FC236}">
                <a16:creationId xmlns:a16="http://schemas.microsoft.com/office/drawing/2014/main" id="{AACFD644-06DC-3D45-9CE4-FABCE294459F}"/>
              </a:ext>
            </a:extLst>
          </p:cNvPr>
          <p:cNvSpPr>
            <a:spLocks noGrp="1"/>
          </p:cNvSpPr>
          <p:nvPr>
            <p:ph type="subTitle" idx="1" hasCustomPrompt="1"/>
          </p:nvPr>
        </p:nvSpPr>
        <p:spPr>
          <a:xfrm>
            <a:off x="1022776" y="4002025"/>
            <a:ext cx="6998207" cy="828475"/>
          </a:xfrm>
        </p:spPr>
        <p:txBody>
          <a:bodyPr>
            <a:noAutofit/>
          </a:bodyPr>
          <a:lstStyle>
            <a:lvl1pPr marL="0" indent="0" algn="l">
              <a:lnSpc>
                <a:spcPts val="2900"/>
              </a:lnSpc>
              <a:spcBef>
                <a:spcPts val="0"/>
              </a:spcBef>
              <a:spcAft>
                <a:spcPts val="0"/>
              </a:spcAft>
              <a:buNone/>
              <a:defRPr sz="2600" b="0">
                <a:solidFill>
                  <a:srgbClr val="B3194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br>
              <a:rPr lang="en-US" dirty="0"/>
            </a:br>
            <a:r>
              <a:rPr lang="en-US" dirty="0"/>
              <a:t>Up to Two Lines of Text</a:t>
            </a:r>
          </a:p>
        </p:txBody>
      </p:sp>
      <p:sp>
        <p:nvSpPr>
          <p:cNvPr id="5" name="Text Placeholder 4">
            <a:extLst>
              <a:ext uri="{FF2B5EF4-FFF2-40B4-BE49-F238E27FC236}">
                <a16:creationId xmlns:a16="http://schemas.microsoft.com/office/drawing/2014/main" id="{02AC1B34-1EF2-D340-9784-8CFC27BDC165}"/>
              </a:ext>
            </a:extLst>
          </p:cNvPr>
          <p:cNvSpPr>
            <a:spLocks noGrp="1"/>
          </p:cNvSpPr>
          <p:nvPr>
            <p:ph type="body" sz="quarter" idx="12" hasCustomPrompt="1"/>
          </p:nvPr>
        </p:nvSpPr>
        <p:spPr>
          <a:xfrm>
            <a:off x="965200" y="5155565"/>
            <a:ext cx="6418580" cy="936625"/>
          </a:xfrm>
        </p:spPr>
        <p:txBody>
          <a:bodyPr/>
          <a:lstStyle>
            <a:lvl1pPr>
              <a:defRPr sz="1800" b="0" i="1">
                <a:solidFill>
                  <a:srgbClr val="0A3161"/>
                </a:solidFill>
              </a:defRPr>
            </a:lvl1pPr>
          </a:lstStyle>
          <a:p>
            <a:pPr lvl="0"/>
            <a:r>
              <a:rPr lang="en-US" dirty="0"/>
              <a:t>Tagline or Other Information</a:t>
            </a:r>
          </a:p>
        </p:txBody>
      </p:sp>
      <p:sp>
        <p:nvSpPr>
          <p:cNvPr id="7" name="Text Placeholder 5">
            <a:extLst>
              <a:ext uri="{FF2B5EF4-FFF2-40B4-BE49-F238E27FC236}">
                <a16:creationId xmlns:a16="http://schemas.microsoft.com/office/drawing/2014/main" id="{5C9CB3C0-A269-B449-B2B6-55A49E7F1144}"/>
              </a:ext>
            </a:extLst>
          </p:cNvPr>
          <p:cNvSpPr>
            <a:spLocks noGrp="1"/>
          </p:cNvSpPr>
          <p:nvPr>
            <p:ph type="body" sz="quarter" idx="13" hasCustomPrompt="1"/>
          </p:nvPr>
        </p:nvSpPr>
        <p:spPr>
          <a:xfrm>
            <a:off x="1022776" y="2339443"/>
            <a:ext cx="2446338" cy="377507"/>
          </a:xfrm>
        </p:spPr>
        <p:txBody>
          <a:bodyPr/>
          <a:lstStyle>
            <a:lvl1pPr>
              <a:defRPr sz="1800" b="0"/>
            </a:lvl1pPr>
          </a:lstStyle>
          <a:p>
            <a:pPr lvl="0"/>
            <a:r>
              <a:rPr lang="en-US" dirty="0"/>
              <a:t>Date</a:t>
            </a:r>
          </a:p>
        </p:txBody>
      </p:sp>
      <p:sp>
        <p:nvSpPr>
          <p:cNvPr id="8" name="Text Placeholder 5">
            <a:extLst>
              <a:ext uri="{FF2B5EF4-FFF2-40B4-BE49-F238E27FC236}">
                <a16:creationId xmlns:a16="http://schemas.microsoft.com/office/drawing/2014/main" id="{E0B3BCA8-A564-A04C-8A7D-F05B20B5D944}"/>
              </a:ext>
            </a:extLst>
          </p:cNvPr>
          <p:cNvSpPr>
            <a:spLocks noGrp="1"/>
          </p:cNvSpPr>
          <p:nvPr>
            <p:ph type="body" sz="quarter" idx="19" hasCustomPrompt="1"/>
          </p:nvPr>
        </p:nvSpPr>
        <p:spPr>
          <a:xfrm>
            <a:off x="3133899" y="128016"/>
            <a:ext cx="4821238" cy="685800"/>
          </a:xfrm>
        </p:spPr>
        <p:txBody>
          <a:bodyPr anchor="ctr">
            <a:normAutofit/>
          </a:bodyPr>
          <a:lstStyle>
            <a:lvl1pPr>
              <a:defRPr sz="1700" b="1" i="0" baseline="0">
                <a:solidFill>
                  <a:srgbClr val="0A3161"/>
                </a:solidFill>
                <a:latin typeface="Arial Black" charset="0"/>
                <a:ea typeface="Arial Black" charset="0"/>
                <a:cs typeface="Arial Black" charset="0"/>
              </a:defRPr>
            </a:lvl1pPr>
          </a:lstStyle>
          <a:p>
            <a:pPr lvl="0"/>
            <a:r>
              <a:rPr lang="en-US" dirty="0"/>
              <a:t>IRS Business Unit Name</a:t>
            </a:r>
          </a:p>
        </p:txBody>
      </p:sp>
    </p:spTree>
    <p:extLst>
      <p:ext uri="{BB962C8B-B14F-4D97-AF65-F5344CB8AC3E}">
        <p14:creationId xmlns:p14="http://schemas.microsoft.com/office/powerpoint/2010/main" val="42099723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3 Alt Title Slide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2EE46-4DFB-E24A-9BE4-15BF51E1FDBF}"/>
              </a:ext>
            </a:extLst>
          </p:cNvPr>
          <p:cNvSpPr>
            <a:spLocks noGrp="1"/>
          </p:cNvSpPr>
          <p:nvPr>
            <p:ph type="ctrTitle" hasCustomPrompt="1"/>
          </p:nvPr>
        </p:nvSpPr>
        <p:spPr>
          <a:xfrm>
            <a:off x="1429356" y="2697938"/>
            <a:ext cx="7293403" cy="2260314"/>
          </a:xfrm>
          <a:prstGeom prst="rect">
            <a:avLst/>
          </a:prstGeom>
        </p:spPr>
        <p:txBody>
          <a:bodyPr anchor="t">
            <a:noAutofit/>
          </a:bodyPr>
          <a:lstStyle>
            <a:lvl1pPr algn="l">
              <a:defRPr sz="4800" b="1" cap="none" baseline="0">
                <a:solidFill>
                  <a:srgbClr val="0A3161"/>
                </a:solidFill>
              </a:defRPr>
            </a:lvl1pPr>
          </a:lstStyle>
          <a:p>
            <a:r>
              <a:rPr lang="en-US" dirty="0"/>
              <a:t>Presentation Title</a:t>
            </a:r>
            <a:br>
              <a:rPr lang="en-US" dirty="0"/>
            </a:br>
            <a:r>
              <a:rPr lang="en-US" dirty="0"/>
              <a:t>Up to Two Lines</a:t>
            </a:r>
          </a:p>
        </p:txBody>
      </p:sp>
      <p:sp>
        <p:nvSpPr>
          <p:cNvPr id="5" name="Text Placeholder 4">
            <a:extLst>
              <a:ext uri="{FF2B5EF4-FFF2-40B4-BE49-F238E27FC236}">
                <a16:creationId xmlns:a16="http://schemas.microsoft.com/office/drawing/2014/main" id="{02AC1B34-1EF2-D340-9784-8CFC27BDC165}"/>
              </a:ext>
            </a:extLst>
          </p:cNvPr>
          <p:cNvSpPr>
            <a:spLocks noGrp="1"/>
          </p:cNvSpPr>
          <p:nvPr>
            <p:ph type="body" sz="quarter" idx="12" hasCustomPrompt="1"/>
          </p:nvPr>
        </p:nvSpPr>
        <p:spPr>
          <a:xfrm>
            <a:off x="1429357" y="1592494"/>
            <a:ext cx="4940621" cy="1043797"/>
          </a:xfrm>
        </p:spPr>
        <p:txBody>
          <a:bodyPr anchor="b"/>
          <a:lstStyle>
            <a:lvl1pPr>
              <a:lnSpc>
                <a:spcPts val="2700"/>
              </a:lnSpc>
              <a:spcBef>
                <a:spcPts val="0"/>
              </a:spcBef>
              <a:spcAft>
                <a:spcPts val="0"/>
              </a:spcAft>
              <a:defRPr sz="1500" b="0" i="0">
                <a:solidFill>
                  <a:srgbClr val="B31942"/>
                </a:solidFill>
              </a:defRPr>
            </a:lvl1pPr>
          </a:lstStyle>
          <a:p>
            <a:pPr lvl="0"/>
            <a:r>
              <a:rPr lang="en-US" dirty="0"/>
              <a:t>Tagline or Other Information</a:t>
            </a:r>
          </a:p>
        </p:txBody>
      </p:sp>
      <p:sp>
        <p:nvSpPr>
          <p:cNvPr id="6" name="Text Placeholder 5">
            <a:extLst>
              <a:ext uri="{FF2B5EF4-FFF2-40B4-BE49-F238E27FC236}">
                <a16:creationId xmlns:a16="http://schemas.microsoft.com/office/drawing/2014/main" id="{875D1B5E-A920-9A48-8A20-C28B0F982964}"/>
              </a:ext>
            </a:extLst>
          </p:cNvPr>
          <p:cNvSpPr>
            <a:spLocks noGrp="1"/>
          </p:cNvSpPr>
          <p:nvPr>
            <p:ph type="body" sz="quarter" idx="13" hasCustomPrompt="1"/>
          </p:nvPr>
        </p:nvSpPr>
        <p:spPr>
          <a:xfrm>
            <a:off x="1491003" y="6022442"/>
            <a:ext cx="3687172" cy="377507"/>
          </a:xfrm>
        </p:spPr>
        <p:txBody>
          <a:bodyPr/>
          <a:lstStyle>
            <a:lvl1pPr>
              <a:defRPr sz="1800" b="0">
                <a:solidFill>
                  <a:srgbClr val="B31942"/>
                </a:solidFill>
              </a:defRPr>
            </a:lvl1pPr>
          </a:lstStyle>
          <a:p>
            <a:pPr lvl="0"/>
            <a:r>
              <a:rPr lang="en-US" dirty="0"/>
              <a:t>Date</a:t>
            </a:r>
          </a:p>
        </p:txBody>
      </p:sp>
    </p:spTree>
    <p:extLst>
      <p:ext uri="{BB962C8B-B14F-4D97-AF65-F5344CB8AC3E}">
        <p14:creationId xmlns:p14="http://schemas.microsoft.com/office/powerpoint/2010/main" val="39528567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4 Alt Title Slide no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2EE46-4DFB-E24A-9BE4-15BF51E1FDBF}"/>
              </a:ext>
            </a:extLst>
          </p:cNvPr>
          <p:cNvSpPr>
            <a:spLocks noGrp="1"/>
          </p:cNvSpPr>
          <p:nvPr>
            <p:ph type="ctrTitle" hasCustomPrompt="1"/>
          </p:nvPr>
        </p:nvSpPr>
        <p:spPr>
          <a:xfrm>
            <a:off x="1429356" y="2697938"/>
            <a:ext cx="7293403" cy="2260314"/>
          </a:xfrm>
          <a:prstGeom prst="rect">
            <a:avLst/>
          </a:prstGeom>
        </p:spPr>
        <p:txBody>
          <a:bodyPr anchor="t">
            <a:noAutofit/>
          </a:bodyPr>
          <a:lstStyle>
            <a:lvl1pPr algn="l">
              <a:defRPr sz="4800" b="1" cap="none" baseline="0">
                <a:solidFill>
                  <a:srgbClr val="0A3161"/>
                </a:solidFill>
              </a:defRPr>
            </a:lvl1pPr>
          </a:lstStyle>
          <a:p>
            <a:r>
              <a:rPr lang="en-US" dirty="0"/>
              <a:t>Presentation Title</a:t>
            </a:r>
            <a:br>
              <a:rPr lang="en-US" dirty="0"/>
            </a:br>
            <a:r>
              <a:rPr lang="en-US" dirty="0"/>
              <a:t>Up to Two Lines</a:t>
            </a:r>
          </a:p>
        </p:txBody>
      </p:sp>
      <p:sp>
        <p:nvSpPr>
          <p:cNvPr id="5" name="Text Placeholder 4">
            <a:extLst>
              <a:ext uri="{FF2B5EF4-FFF2-40B4-BE49-F238E27FC236}">
                <a16:creationId xmlns:a16="http://schemas.microsoft.com/office/drawing/2014/main" id="{02AC1B34-1EF2-D340-9784-8CFC27BDC165}"/>
              </a:ext>
            </a:extLst>
          </p:cNvPr>
          <p:cNvSpPr>
            <a:spLocks noGrp="1"/>
          </p:cNvSpPr>
          <p:nvPr>
            <p:ph type="body" sz="quarter" idx="12" hasCustomPrompt="1"/>
          </p:nvPr>
        </p:nvSpPr>
        <p:spPr>
          <a:xfrm>
            <a:off x="1429357" y="1592494"/>
            <a:ext cx="4940621" cy="1043797"/>
          </a:xfrm>
        </p:spPr>
        <p:txBody>
          <a:bodyPr anchor="b"/>
          <a:lstStyle>
            <a:lvl1pPr>
              <a:lnSpc>
                <a:spcPts val="2700"/>
              </a:lnSpc>
              <a:spcBef>
                <a:spcPts val="0"/>
              </a:spcBef>
              <a:spcAft>
                <a:spcPts val="0"/>
              </a:spcAft>
              <a:defRPr sz="1500" b="0" i="0">
                <a:solidFill>
                  <a:srgbClr val="B31942"/>
                </a:solidFill>
              </a:defRPr>
            </a:lvl1pPr>
          </a:lstStyle>
          <a:p>
            <a:pPr lvl="0"/>
            <a:r>
              <a:rPr lang="en-US" dirty="0"/>
              <a:t>Tagline or Other Information</a:t>
            </a:r>
          </a:p>
        </p:txBody>
      </p:sp>
      <p:sp>
        <p:nvSpPr>
          <p:cNvPr id="6" name="Text Placeholder 5">
            <a:extLst>
              <a:ext uri="{FF2B5EF4-FFF2-40B4-BE49-F238E27FC236}">
                <a16:creationId xmlns:a16="http://schemas.microsoft.com/office/drawing/2014/main" id="{875D1B5E-A920-9A48-8A20-C28B0F982964}"/>
              </a:ext>
            </a:extLst>
          </p:cNvPr>
          <p:cNvSpPr>
            <a:spLocks noGrp="1"/>
          </p:cNvSpPr>
          <p:nvPr>
            <p:ph type="body" sz="quarter" idx="13" hasCustomPrompt="1"/>
          </p:nvPr>
        </p:nvSpPr>
        <p:spPr>
          <a:xfrm>
            <a:off x="1491003" y="6022442"/>
            <a:ext cx="3687172" cy="377507"/>
          </a:xfrm>
        </p:spPr>
        <p:txBody>
          <a:bodyPr/>
          <a:lstStyle>
            <a:lvl1pPr>
              <a:defRPr sz="1800" b="0">
                <a:solidFill>
                  <a:srgbClr val="B31942"/>
                </a:solidFill>
              </a:defRPr>
            </a:lvl1pPr>
          </a:lstStyle>
          <a:p>
            <a:pPr lvl="0"/>
            <a:r>
              <a:rPr lang="en-US" dirty="0"/>
              <a:t>Date</a:t>
            </a:r>
          </a:p>
        </p:txBody>
      </p:sp>
      <p:sp>
        <p:nvSpPr>
          <p:cNvPr id="7" name="Text Placeholder 5">
            <a:extLst>
              <a:ext uri="{FF2B5EF4-FFF2-40B4-BE49-F238E27FC236}">
                <a16:creationId xmlns:a16="http://schemas.microsoft.com/office/drawing/2014/main" id="{FFAD8265-CDBD-304D-A45F-4264530D547F}"/>
              </a:ext>
            </a:extLst>
          </p:cNvPr>
          <p:cNvSpPr>
            <a:spLocks noGrp="1"/>
          </p:cNvSpPr>
          <p:nvPr>
            <p:ph type="body" sz="quarter" idx="19" hasCustomPrompt="1"/>
          </p:nvPr>
        </p:nvSpPr>
        <p:spPr>
          <a:xfrm>
            <a:off x="3138056" y="128016"/>
            <a:ext cx="4821238" cy="685800"/>
          </a:xfrm>
        </p:spPr>
        <p:txBody>
          <a:bodyPr anchor="ctr">
            <a:normAutofit/>
          </a:bodyPr>
          <a:lstStyle>
            <a:lvl1pPr>
              <a:defRPr sz="1700" b="1" i="0" baseline="0">
                <a:solidFill>
                  <a:srgbClr val="0A3161"/>
                </a:solidFill>
                <a:latin typeface="Arial Black" charset="0"/>
                <a:ea typeface="Arial Black" charset="0"/>
                <a:cs typeface="Arial Black" charset="0"/>
              </a:defRPr>
            </a:lvl1pPr>
          </a:lstStyle>
          <a:p>
            <a:pPr lvl="0"/>
            <a:r>
              <a:rPr lang="en-US" dirty="0"/>
              <a:t>IRS Business Unit Name</a:t>
            </a:r>
          </a:p>
        </p:txBody>
      </p:sp>
    </p:spTree>
    <p:extLst>
      <p:ext uri="{BB962C8B-B14F-4D97-AF65-F5344CB8AC3E}">
        <p14:creationId xmlns:p14="http://schemas.microsoft.com/office/powerpoint/2010/main" val="8538935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4 Alt Title Slide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Picture Placeholder 3">
            <a:extLst>
              <a:ext uri="{FF2B5EF4-FFF2-40B4-BE49-F238E27FC236}">
                <a16:creationId xmlns:a16="http://schemas.microsoft.com/office/drawing/2014/main" id="{1A1E0BB4-0DA1-B349-A3A6-F2208CE09DE4}"/>
              </a:ext>
            </a:extLst>
          </p:cNvPr>
          <p:cNvSpPr>
            <a:spLocks noGrp="1"/>
          </p:cNvSpPr>
          <p:nvPr>
            <p:ph type="pic" sz="quarter" idx="14"/>
          </p:nvPr>
        </p:nvSpPr>
        <p:spPr>
          <a:xfrm>
            <a:off x="0" y="914400"/>
            <a:ext cx="9144000" cy="5943600"/>
          </a:xfrm>
          <a:solidFill>
            <a:srgbClr val="0A3161"/>
          </a:solidFill>
          <a:ln>
            <a:noFill/>
          </a:ln>
          <a:effectLst>
            <a:innerShdw blurRad="177800" dist="88900" dir="16200000">
              <a:prstClr val="black">
                <a:alpha val="30000"/>
              </a:prstClr>
            </a:innerShdw>
          </a:effectLst>
        </p:spPr>
        <p:txBody>
          <a:bodyPr tIns="2286000" anchor="t"/>
          <a:lstStyle>
            <a:lvl1pPr algn="ctr">
              <a:defRPr sz="2400">
                <a:solidFill>
                  <a:schemeClr val="bg1"/>
                </a:solidFill>
              </a:defRPr>
            </a:lvl1pPr>
          </a:lstStyle>
          <a:p>
            <a:r>
              <a:rPr lang="en-US" dirty="0"/>
              <a:t>Click icon to add picture</a:t>
            </a:r>
          </a:p>
        </p:txBody>
      </p:sp>
      <p:sp>
        <p:nvSpPr>
          <p:cNvPr id="2" name="Title 1">
            <a:extLst>
              <a:ext uri="{FF2B5EF4-FFF2-40B4-BE49-F238E27FC236}">
                <a16:creationId xmlns:a16="http://schemas.microsoft.com/office/drawing/2014/main" id="{7412EE46-4DFB-E24A-9BE4-15BF51E1FDBF}"/>
              </a:ext>
            </a:extLst>
          </p:cNvPr>
          <p:cNvSpPr>
            <a:spLocks noGrp="1"/>
          </p:cNvSpPr>
          <p:nvPr>
            <p:ph type="ctrTitle" hasCustomPrompt="1"/>
          </p:nvPr>
        </p:nvSpPr>
        <p:spPr>
          <a:xfrm>
            <a:off x="-1" y="4868980"/>
            <a:ext cx="6400800" cy="640080"/>
          </a:xfrm>
          <a:prstGeom prst="rect">
            <a:avLst/>
          </a:prstGeom>
          <a:solidFill>
            <a:schemeClr val="bg1"/>
          </a:solidFill>
        </p:spPr>
        <p:txBody>
          <a:bodyPr lIns="914400" tIns="182880" rIns="0" anchor="t">
            <a:noAutofit/>
          </a:bodyPr>
          <a:lstStyle>
            <a:lvl1pPr algn="l">
              <a:defRPr sz="2800" b="1" cap="none" baseline="0">
                <a:solidFill>
                  <a:srgbClr val="0A3161"/>
                </a:solidFill>
              </a:defRPr>
            </a:lvl1pPr>
          </a:lstStyle>
          <a:p>
            <a:r>
              <a:rPr lang="en-US" dirty="0"/>
              <a:t>Presentation Title</a:t>
            </a:r>
          </a:p>
        </p:txBody>
      </p:sp>
      <p:sp>
        <p:nvSpPr>
          <p:cNvPr id="5" name="Text Placeholder 4">
            <a:extLst>
              <a:ext uri="{FF2B5EF4-FFF2-40B4-BE49-F238E27FC236}">
                <a16:creationId xmlns:a16="http://schemas.microsoft.com/office/drawing/2014/main" id="{02AC1B34-1EF2-D340-9784-8CFC27BDC165}"/>
              </a:ext>
            </a:extLst>
          </p:cNvPr>
          <p:cNvSpPr>
            <a:spLocks noGrp="1"/>
          </p:cNvSpPr>
          <p:nvPr>
            <p:ph type="body" sz="quarter" idx="12" hasCustomPrompt="1"/>
          </p:nvPr>
        </p:nvSpPr>
        <p:spPr>
          <a:xfrm>
            <a:off x="-1" y="5484314"/>
            <a:ext cx="6400800" cy="731520"/>
          </a:xfrm>
          <a:solidFill>
            <a:schemeClr val="bg1"/>
          </a:solidFill>
        </p:spPr>
        <p:txBody>
          <a:bodyPr lIns="914400" anchor="t" anchorCtr="0"/>
          <a:lstStyle>
            <a:lvl1pPr>
              <a:lnSpc>
                <a:spcPct val="100000"/>
              </a:lnSpc>
              <a:spcBef>
                <a:spcPts val="0"/>
              </a:spcBef>
              <a:spcAft>
                <a:spcPts val="0"/>
              </a:spcAft>
              <a:defRPr sz="1800" b="0" i="0">
                <a:solidFill>
                  <a:srgbClr val="0A3161"/>
                </a:solidFill>
              </a:defRPr>
            </a:lvl1pPr>
          </a:lstStyle>
          <a:p>
            <a:pPr lvl="0"/>
            <a:r>
              <a:rPr lang="en-US" dirty="0"/>
              <a:t>Tagline or Other Information</a:t>
            </a:r>
          </a:p>
        </p:txBody>
      </p:sp>
      <p:cxnSp>
        <p:nvCxnSpPr>
          <p:cNvPr id="22" name="Straight Connector 21">
            <a:extLst>
              <a:ext uri="{FF2B5EF4-FFF2-40B4-BE49-F238E27FC236}">
                <a16:creationId xmlns:a16="http://schemas.microsoft.com/office/drawing/2014/main" id="{4582C598-40F3-334A-8D0E-AC1A2C3D66FB}"/>
              </a:ext>
            </a:extLst>
          </p:cNvPr>
          <p:cNvCxnSpPr/>
          <p:nvPr userDrawn="1"/>
        </p:nvCxnSpPr>
        <p:spPr>
          <a:xfrm flipH="1">
            <a:off x="-1" y="4850650"/>
            <a:ext cx="6400800" cy="0"/>
          </a:xfrm>
          <a:prstGeom prst="line">
            <a:avLst/>
          </a:prstGeom>
          <a:ln w="1016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0723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1_4 Alt Title Slide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6539C152-2AE3-AF45-A579-1C0E0FA5FAF5}"/>
              </a:ext>
            </a:extLst>
          </p:cNvPr>
          <p:cNvSpPr>
            <a:spLocks noGrp="1"/>
          </p:cNvSpPr>
          <p:nvPr>
            <p:ph type="pic" sz="quarter" idx="14"/>
          </p:nvPr>
        </p:nvSpPr>
        <p:spPr>
          <a:xfrm>
            <a:off x="0" y="914400"/>
            <a:ext cx="9144000" cy="5943600"/>
          </a:xfrm>
          <a:solidFill>
            <a:srgbClr val="0A3161"/>
          </a:solidFill>
          <a:ln>
            <a:noFill/>
          </a:ln>
          <a:effectLst>
            <a:innerShdw blurRad="177800" dist="88900" dir="16200000">
              <a:prstClr val="black">
                <a:alpha val="30000"/>
              </a:prstClr>
            </a:innerShdw>
          </a:effectLst>
        </p:spPr>
        <p:txBody>
          <a:bodyPr tIns="2286000" anchor="t"/>
          <a:lstStyle>
            <a:lvl1pPr algn="ctr">
              <a:defRPr sz="2400">
                <a:solidFill>
                  <a:schemeClr val="bg1"/>
                </a:solidFill>
              </a:defRPr>
            </a:lvl1pPr>
          </a:lstStyle>
          <a:p>
            <a:r>
              <a:rPr lang="en-US" dirty="0"/>
              <a:t>Click icon to add picture</a:t>
            </a:r>
          </a:p>
        </p:txBody>
      </p:sp>
      <p:sp>
        <p:nvSpPr>
          <p:cNvPr id="2" name="Title 1">
            <a:extLst>
              <a:ext uri="{FF2B5EF4-FFF2-40B4-BE49-F238E27FC236}">
                <a16:creationId xmlns:a16="http://schemas.microsoft.com/office/drawing/2014/main" id="{7412EE46-4DFB-E24A-9BE4-15BF51E1FDBF}"/>
              </a:ext>
            </a:extLst>
          </p:cNvPr>
          <p:cNvSpPr>
            <a:spLocks noGrp="1"/>
          </p:cNvSpPr>
          <p:nvPr>
            <p:ph type="ctrTitle" hasCustomPrompt="1"/>
          </p:nvPr>
        </p:nvSpPr>
        <p:spPr>
          <a:xfrm>
            <a:off x="-1" y="4868980"/>
            <a:ext cx="6400800" cy="640080"/>
          </a:xfrm>
          <a:prstGeom prst="rect">
            <a:avLst/>
          </a:prstGeom>
          <a:solidFill>
            <a:schemeClr val="bg1"/>
          </a:solidFill>
        </p:spPr>
        <p:txBody>
          <a:bodyPr lIns="914400" tIns="182880" rIns="0" anchor="t">
            <a:noAutofit/>
          </a:bodyPr>
          <a:lstStyle>
            <a:lvl1pPr algn="l">
              <a:defRPr sz="2800" b="1" cap="none" baseline="0">
                <a:solidFill>
                  <a:srgbClr val="0A3161"/>
                </a:solidFill>
              </a:defRPr>
            </a:lvl1pPr>
          </a:lstStyle>
          <a:p>
            <a:r>
              <a:rPr lang="en-US" dirty="0"/>
              <a:t>Presentation Title</a:t>
            </a:r>
          </a:p>
        </p:txBody>
      </p:sp>
      <p:sp>
        <p:nvSpPr>
          <p:cNvPr id="5" name="Text Placeholder 4">
            <a:extLst>
              <a:ext uri="{FF2B5EF4-FFF2-40B4-BE49-F238E27FC236}">
                <a16:creationId xmlns:a16="http://schemas.microsoft.com/office/drawing/2014/main" id="{02AC1B34-1EF2-D340-9784-8CFC27BDC165}"/>
              </a:ext>
            </a:extLst>
          </p:cNvPr>
          <p:cNvSpPr>
            <a:spLocks noGrp="1"/>
          </p:cNvSpPr>
          <p:nvPr>
            <p:ph type="body" sz="quarter" idx="12" hasCustomPrompt="1"/>
          </p:nvPr>
        </p:nvSpPr>
        <p:spPr>
          <a:xfrm>
            <a:off x="-1" y="5484314"/>
            <a:ext cx="6400800" cy="731520"/>
          </a:xfrm>
          <a:solidFill>
            <a:schemeClr val="bg1"/>
          </a:solidFill>
        </p:spPr>
        <p:txBody>
          <a:bodyPr lIns="914400" anchor="t" anchorCtr="0"/>
          <a:lstStyle>
            <a:lvl1pPr>
              <a:lnSpc>
                <a:spcPct val="100000"/>
              </a:lnSpc>
              <a:spcBef>
                <a:spcPts val="0"/>
              </a:spcBef>
              <a:spcAft>
                <a:spcPts val="0"/>
              </a:spcAft>
              <a:defRPr sz="1800" b="0" i="0">
                <a:solidFill>
                  <a:srgbClr val="0A3161"/>
                </a:solidFill>
              </a:defRPr>
            </a:lvl1pPr>
          </a:lstStyle>
          <a:p>
            <a:pPr lvl="0"/>
            <a:r>
              <a:rPr lang="en-US" dirty="0"/>
              <a:t>Tagline or Other Information</a:t>
            </a:r>
          </a:p>
        </p:txBody>
      </p:sp>
      <p:cxnSp>
        <p:nvCxnSpPr>
          <p:cNvPr id="22" name="Straight Connector 21">
            <a:extLst>
              <a:ext uri="{FF2B5EF4-FFF2-40B4-BE49-F238E27FC236}">
                <a16:creationId xmlns:a16="http://schemas.microsoft.com/office/drawing/2014/main" id="{4582C598-40F3-334A-8D0E-AC1A2C3D66FB}"/>
              </a:ext>
            </a:extLst>
          </p:cNvPr>
          <p:cNvCxnSpPr/>
          <p:nvPr userDrawn="1"/>
        </p:nvCxnSpPr>
        <p:spPr>
          <a:xfrm flipH="1">
            <a:off x="-1" y="4850650"/>
            <a:ext cx="6400800" cy="0"/>
          </a:xfrm>
          <a:prstGeom prst="line">
            <a:avLst/>
          </a:prstGeom>
          <a:ln w="10160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xt Placeholder 5">
            <a:extLst>
              <a:ext uri="{FF2B5EF4-FFF2-40B4-BE49-F238E27FC236}">
                <a16:creationId xmlns:a16="http://schemas.microsoft.com/office/drawing/2014/main" id="{4A1EDFAF-E394-D74C-8573-DE520151EED0}"/>
              </a:ext>
            </a:extLst>
          </p:cNvPr>
          <p:cNvSpPr>
            <a:spLocks noGrp="1"/>
          </p:cNvSpPr>
          <p:nvPr>
            <p:ph type="body" sz="quarter" idx="19" hasCustomPrompt="1"/>
          </p:nvPr>
        </p:nvSpPr>
        <p:spPr>
          <a:xfrm>
            <a:off x="3138057" y="128016"/>
            <a:ext cx="4821238" cy="685800"/>
          </a:xfrm>
        </p:spPr>
        <p:txBody>
          <a:bodyPr anchor="ctr">
            <a:normAutofit/>
          </a:bodyPr>
          <a:lstStyle>
            <a:lvl1pPr>
              <a:defRPr sz="1700" b="1" i="0" baseline="0">
                <a:solidFill>
                  <a:srgbClr val="0A3161"/>
                </a:solidFill>
                <a:latin typeface="Arial Black" charset="0"/>
                <a:ea typeface="Arial Black" charset="0"/>
                <a:cs typeface="Arial Black" charset="0"/>
              </a:defRPr>
            </a:lvl1pPr>
          </a:lstStyle>
          <a:p>
            <a:pPr lvl="0"/>
            <a:r>
              <a:rPr lang="en-US" dirty="0"/>
              <a:t>IRS Business Unit Name</a:t>
            </a:r>
          </a:p>
        </p:txBody>
      </p:sp>
    </p:spTree>
    <p:extLst>
      <p:ext uri="{BB962C8B-B14F-4D97-AF65-F5344CB8AC3E}">
        <p14:creationId xmlns:p14="http://schemas.microsoft.com/office/powerpoint/2010/main" val="13956062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5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00400" y="128016"/>
            <a:ext cx="5486400" cy="685800"/>
          </a:xfrm>
          <a:prstGeom prst="rect">
            <a:avLst/>
          </a:prstGeom>
        </p:spPr>
        <p:txBody>
          <a:bodyPr/>
          <a:lstStyle>
            <a:lvl1pPr>
              <a:defRPr/>
            </a:lvl1pPr>
          </a:lstStyle>
          <a:p>
            <a:r>
              <a:rPr lang="en-US" dirty="0"/>
              <a:t>Click to add content</a:t>
            </a:r>
          </a:p>
        </p:txBody>
      </p:sp>
      <p:sp>
        <p:nvSpPr>
          <p:cNvPr id="3" name="Content Placeholder 2"/>
          <p:cNvSpPr>
            <a:spLocks noGrp="1"/>
          </p:cNvSpPr>
          <p:nvPr>
            <p:ph idx="1" hasCustomPrompt="1"/>
          </p:nvPr>
        </p:nvSpPr>
        <p:spPr>
          <a:xfrm>
            <a:off x="457200" y="1188720"/>
            <a:ext cx="8229600" cy="4846320"/>
          </a:xfrm>
        </p:spPr>
        <p:txBody>
          <a:bodyPr>
            <a:noAutofit/>
          </a:bodyPr>
          <a:lstStyle>
            <a:lvl4pPr>
              <a:defRPr>
                <a:solidFill>
                  <a:schemeClr val="accent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1005840" y="6263640"/>
            <a:ext cx="3657600" cy="365125"/>
          </a:xfrm>
          <a:prstGeom prst="rect">
            <a:avLst/>
          </a:prstGeom>
        </p:spPr>
        <p:txBody>
          <a:bodyPr/>
          <a:lstStyle/>
          <a:p>
            <a:r>
              <a:rPr lang="en-US" dirty="0"/>
              <a:t>Communications &amp; Liaison | Stakeholder Liaison</a:t>
            </a:r>
          </a:p>
        </p:txBody>
      </p:sp>
      <p:sp>
        <p:nvSpPr>
          <p:cNvPr id="6" name="Slide Number Placeholder 5"/>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
        <p:nvSpPr>
          <p:cNvPr id="7" name="Date Placeholder 3">
            <a:extLst>
              <a:ext uri="{FF2B5EF4-FFF2-40B4-BE49-F238E27FC236}">
                <a16:creationId xmlns:a16="http://schemas.microsoft.com/office/drawing/2014/main" id="{64F503E4-B178-2543-9E7A-6410A16C659A}"/>
              </a:ext>
            </a:extLst>
          </p:cNvPr>
          <p:cNvSpPr>
            <a:spLocks noGrp="1"/>
          </p:cNvSpPr>
          <p:nvPr>
            <p:ph type="dt" sz="half" idx="10"/>
          </p:nvPr>
        </p:nvSpPr>
        <p:spPr>
          <a:xfrm>
            <a:off x="6689598" y="6263640"/>
            <a:ext cx="1997202" cy="365125"/>
          </a:xfrm>
          <a:prstGeom prst="rect">
            <a:avLst/>
          </a:prstGeom>
        </p:spPr>
        <p:txBody>
          <a:bodyPr/>
          <a:lstStyle/>
          <a:p>
            <a:endParaRPr lang="en-US" dirty="0"/>
          </a:p>
        </p:txBody>
      </p:sp>
    </p:spTree>
    <p:extLst>
      <p:ext uri="{BB962C8B-B14F-4D97-AF65-F5344CB8AC3E}">
        <p14:creationId xmlns:p14="http://schemas.microsoft.com/office/powerpoint/2010/main" val="9834747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00400" y="128429"/>
            <a:ext cx="5486400" cy="685800"/>
          </a:xfrm>
          <a:prstGeom prst="rect">
            <a:avLst/>
          </a:prstGeom>
        </p:spPr>
        <p:txBody>
          <a:bodyPr/>
          <a:lstStyle>
            <a:lvl1pPr>
              <a:defRPr/>
            </a:lvl1pPr>
          </a:lstStyle>
          <a:p>
            <a:r>
              <a:rPr lang="en-US" dirty="0"/>
              <a:t>Click to add content</a:t>
            </a:r>
          </a:p>
        </p:txBody>
      </p:sp>
      <p:sp>
        <p:nvSpPr>
          <p:cNvPr id="5" name="Footer Placeholder 4"/>
          <p:cNvSpPr>
            <a:spLocks noGrp="1"/>
          </p:cNvSpPr>
          <p:nvPr>
            <p:ph type="ftr" sz="quarter" idx="11"/>
          </p:nvPr>
        </p:nvSpPr>
        <p:spPr>
          <a:xfrm>
            <a:off x="1005840" y="6263640"/>
            <a:ext cx="3657600" cy="365125"/>
          </a:xfrm>
          <a:prstGeom prst="rect">
            <a:avLst/>
          </a:prstGeom>
        </p:spPr>
        <p:txBody>
          <a:bodyPr/>
          <a:lstStyle/>
          <a:p>
            <a:r>
              <a:rPr lang="en-US" dirty="0"/>
              <a:t>Communications &amp; Liaison | Stakeholder Liaison</a:t>
            </a:r>
          </a:p>
        </p:txBody>
      </p:sp>
      <p:sp>
        <p:nvSpPr>
          <p:cNvPr id="6" name="Slide Number Placeholder 5"/>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
        <p:nvSpPr>
          <p:cNvPr id="10" name="Table Placeholder 9"/>
          <p:cNvSpPr>
            <a:spLocks noGrp="1"/>
          </p:cNvSpPr>
          <p:nvPr>
            <p:ph type="tbl" sz="quarter" idx="13"/>
          </p:nvPr>
        </p:nvSpPr>
        <p:spPr>
          <a:xfrm>
            <a:off x="457200" y="1188720"/>
            <a:ext cx="8229600" cy="4846320"/>
          </a:xfrm>
        </p:spPr>
        <p:txBody>
          <a:bodyPr/>
          <a:lstStyle/>
          <a:p>
            <a:r>
              <a:rPr lang="en-US" dirty="0"/>
              <a:t>Click icon to add table</a:t>
            </a:r>
          </a:p>
        </p:txBody>
      </p:sp>
      <p:sp>
        <p:nvSpPr>
          <p:cNvPr id="8" name="Date Placeholder 3">
            <a:extLst>
              <a:ext uri="{FF2B5EF4-FFF2-40B4-BE49-F238E27FC236}">
                <a16:creationId xmlns:a16="http://schemas.microsoft.com/office/drawing/2014/main" id="{0C1A172A-9B59-EB43-AADD-6A1D82F805EC}"/>
              </a:ext>
            </a:extLst>
          </p:cNvPr>
          <p:cNvSpPr>
            <a:spLocks noGrp="1"/>
          </p:cNvSpPr>
          <p:nvPr>
            <p:ph type="dt" sz="half" idx="10"/>
          </p:nvPr>
        </p:nvSpPr>
        <p:spPr>
          <a:xfrm>
            <a:off x="6689598" y="6263640"/>
            <a:ext cx="1997202" cy="365125"/>
          </a:xfrm>
          <a:prstGeom prst="rect">
            <a:avLst/>
          </a:prstGeom>
        </p:spPr>
        <p:txBody>
          <a:bodyPr/>
          <a:lstStyle/>
          <a:p>
            <a:endParaRPr lang="en-US" dirty="0"/>
          </a:p>
        </p:txBody>
      </p:sp>
    </p:spTree>
    <p:extLst>
      <p:ext uri="{BB962C8B-B14F-4D97-AF65-F5344CB8AC3E}">
        <p14:creationId xmlns:p14="http://schemas.microsoft.com/office/powerpoint/2010/main" val="95792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 Alt Title Slide no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2EE46-4DFB-E24A-9BE4-15BF51E1FDBF}"/>
              </a:ext>
            </a:extLst>
          </p:cNvPr>
          <p:cNvSpPr>
            <a:spLocks noGrp="1"/>
          </p:cNvSpPr>
          <p:nvPr>
            <p:ph type="ctrTitle" hasCustomPrompt="1"/>
          </p:nvPr>
        </p:nvSpPr>
        <p:spPr>
          <a:xfrm>
            <a:off x="1429356" y="2697938"/>
            <a:ext cx="7293403" cy="2260314"/>
          </a:xfrm>
          <a:prstGeom prst="rect">
            <a:avLst/>
          </a:prstGeom>
        </p:spPr>
        <p:txBody>
          <a:bodyPr anchor="t">
            <a:noAutofit/>
          </a:bodyPr>
          <a:lstStyle>
            <a:lvl1pPr algn="l">
              <a:defRPr sz="4800" b="1" cap="none" baseline="0">
                <a:solidFill>
                  <a:srgbClr val="0A3161"/>
                </a:solidFill>
              </a:defRPr>
            </a:lvl1pPr>
          </a:lstStyle>
          <a:p>
            <a:r>
              <a:rPr lang="en-US" dirty="0"/>
              <a:t>Presentation Title</a:t>
            </a:r>
            <a:br>
              <a:rPr lang="en-US" dirty="0"/>
            </a:br>
            <a:r>
              <a:rPr lang="en-US" dirty="0"/>
              <a:t>Up to Two Lines</a:t>
            </a:r>
          </a:p>
        </p:txBody>
      </p:sp>
      <p:sp>
        <p:nvSpPr>
          <p:cNvPr id="5" name="Text Placeholder 4">
            <a:extLst>
              <a:ext uri="{FF2B5EF4-FFF2-40B4-BE49-F238E27FC236}">
                <a16:creationId xmlns:a16="http://schemas.microsoft.com/office/drawing/2014/main" id="{02AC1B34-1EF2-D340-9784-8CFC27BDC165}"/>
              </a:ext>
            </a:extLst>
          </p:cNvPr>
          <p:cNvSpPr>
            <a:spLocks noGrp="1"/>
          </p:cNvSpPr>
          <p:nvPr>
            <p:ph type="body" sz="quarter" idx="12" hasCustomPrompt="1"/>
          </p:nvPr>
        </p:nvSpPr>
        <p:spPr>
          <a:xfrm>
            <a:off x="1429357" y="1592494"/>
            <a:ext cx="4940621" cy="1043797"/>
          </a:xfrm>
        </p:spPr>
        <p:txBody>
          <a:bodyPr anchor="b"/>
          <a:lstStyle>
            <a:lvl1pPr>
              <a:lnSpc>
                <a:spcPts val="2700"/>
              </a:lnSpc>
              <a:spcBef>
                <a:spcPts val="0"/>
              </a:spcBef>
              <a:spcAft>
                <a:spcPts val="0"/>
              </a:spcAft>
              <a:defRPr sz="1500" b="0" i="0">
                <a:solidFill>
                  <a:srgbClr val="B31942"/>
                </a:solidFill>
              </a:defRPr>
            </a:lvl1pPr>
          </a:lstStyle>
          <a:p>
            <a:pPr lvl="0"/>
            <a:r>
              <a:rPr lang="en-US" dirty="0"/>
              <a:t>Tagline or Other Information</a:t>
            </a:r>
          </a:p>
        </p:txBody>
      </p:sp>
      <p:sp>
        <p:nvSpPr>
          <p:cNvPr id="6" name="Text Placeholder 5">
            <a:extLst>
              <a:ext uri="{FF2B5EF4-FFF2-40B4-BE49-F238E27FC236}">
                <a16:creationId xmlns:a16="http://schemas.microsoft.com/office/drawing/2014/main" id="{875D1B5E-A920-9A48-8A20-C28B0F982964}"/>
              </a:ext>
            </a:extLst>
          </p:cNvPr>
          <p:cNvSpPr>
            <a:spLocks noGrp="1"/>
          </p:cNvSpPr>
          <p:nvPr>
            <p:ph type="body" sz="quarter" idx="13" hasCustomPrompt="1"/>
          </p:nvPr>
        </p:nvSpPr>
        <p:spPr>
          <a:xfrm>
            <a:off x="1491003" y="6022442"/>
            <a:ext cx="3687172" cy="377507"/>
          </a:xfrm>
        </p:spPr>
        <p:txBody>
          <a:bodyPr/>
          <a:lstStyle>
            <a:lvl1pPr>
              <a:defRPr sz="1800" b="0">
                <a:solidFill>
                  <a:srgbClr val="B31942"/>
                </a:solidFill>
              </a:defRPr>
            </a:lvl1pPr>
          </a:lstStyle>
          <a:p>
            <a:pPr lvl="0"/>
            <a:r>
              <a:rPr lang="en-US" dirty="0"/>
              <a:t>Date</a:t>
            </a:r>
          </a:p>
        </p:txBody>
      </p:sp>
      <p:sp>
        <p:nvSpPr>
          <p:cNvPr id="7" name="Text Placeholder 5">
            <a:extLst>
              <a:ext uri="{FF2B5EF4-FFF2-40B4-BE49-F238E27FC236}">
                <a16:creationId xmlns:a16="http://schemas.microsoft.com/office/drawing/2014/main" id="{FFAD8265-CDBD-304D-A45F-4264530D547F}"/>
              </a:ext>
            </a:extLst>
          </p:cNvPr>
          <p:cNvSpPr>
            <a:spLocks noGrp="1"/>
          </p:cNvSpPr>
          <p:nvPr>
            <p:ph type="body" sz="quarter" idx="19" hasCustomPrompt="1"/>
          </p:nvPr>
        </p:nvSpPr>
        <p:spPr>
          <a:xfrm>
            <a:off x="3138056" y="128016"/>
            <a:ext cx="4821238" cy="685800"/>
          </a:xfrm>
        </p:spPr>
        <p:txBody>
          <a:bodyPr anchor="ctr">
            <a:normAutofit/>
          </a:bodyPr>
          <a:lstStyle>
            <a:lvl1pPr>
              <a:defRPr sz="1700" b="1" i="0" baseline="0">
                <a:solidFill>
                  <a:srgbClr val="0A3161"/>
                </a:solidFill>
                <a:latin typeface="Arial Black" charset="0"/>
                <a:ea typeface="Arial Black" charset="0"/>
                <a:cs typeface="Arial Black" charset="0"/>
              </a:defRPr>
            </a:lvl1pPr>
          </a:lstStyle>
          <a:p>
            <a:pPr lvl="0"/>
            <a:r>
              <a:rPr lang="en-US" dirty="0"/>
              <a:t>IRS Business Unit Name</a:t>
            </a:r>
          </a:p>
        </p:txBody>
      </p:sp>
    </p:spTree>
    <p:extLst>
      <p:ext uri="{BB962C8B-B14F-4D97-AF65-F5344CB8AC3E}">
        <p14:creationId xmlns:p14="http://schemas.microsoft.com/office/powerpoint/2010/main" val="11666048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7 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88720"/>
            <a:ext cx="8229600" cy="3248026"/>
          </a:xfrm>
          <a:prstGeom prst="rect">
            <a:avLst/>
          </a:prstGeom>
        </p:spPr>
        <p:txBody>
          <a:bodyPr anchor="b"/>
          <a:lstStyle>
            <a:lvl1pPr>
              <a:defRPr sz="6000">
                <a:solidFill>
                  <a:srgbClr val="0A3161"/>
                </a:solidFill>
              </a:defRPr>
            </a:lvl1pPr>
          </a:lstStyle>
          <a:p>
            <a:r>
              <a:rPr lang="en-US" dirty="0"/>
              <a:t>Click to add content</a:t>
            </a:r>
          </a:p>
        </p:txBody>
      </p:sp>
      <p:sp>
        <p:nvSpPr>
          <p:cNvPr id="3" name="Text Placeholder 2"/>
          <p:cNvSpPr>
            <a:spLocks noGrp="1"/>
          </p:cNvSpPr>
          <p:nvPr>
            <p:ph type="body" idx="1"/>
          </p:nvPr>
        </p:nvSpPr>
        <p:spPr>
          <a:xfrm>
            <a:off x="457200" y="4572000"/>
            <a:ext cx="8229600" cy="1463040"/>
          </a:xfrm>
        </p:spPr>
        <p:txBody>
          <a:bodyPr/>
          <a:lstStyle>
            <a:lvl1pPr marL="0" indent="0">
              <a:buNone/>
              <a:defRPr sz="2400">
                <a:solidFill>
                  <a:srgbClr val="B3194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1005840" y="6263640"/>
            <a:ext cx="3657600" cy="365125"/>
          </a:xfrm>
          <a:prstGeom prst="rect">
            <a:avLst/>
          </a:prstGeom>
        </p:spPr>
        <p:txBody>
          <a:bodyPr/>
          <a:lstStyle/>
          <a:p>
            <a:r>
              <a:rPr lang="en-US" dirty="0"/>
              <a:t>Communications &amp; Liaison | Stakeholder Liaison</a:t>
            </a:r>
          </a:p>
        </p:txBody>
      </p:sp>
      <p:sp>
        <p:nvSpPr>
          <p:cNvPr id="6" name="Slide Number Placeholder 5"/>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
        <p:nvSpPr>
          <p:cNvPr id="8" name="Date Placeholder 4">
            <a:extLst>
              <a:ext uri="{FF2B5EF4-FFF2-40B4-BE49-F238E27FC236}">
                <a16:creationId xmlns:a16="http://schemas.microsoft.com/office/drawing/2014/main" id="{755D1286-6D1D-0F4F-8444-0698CAF8CA31}"/>
              </a:ext>
            </a:extLst>
          </p:cNvPr>
          <p:cNvSpPr>
            <a:spLocks noGrp="1"/>
          </p:cNvSpPr>
          <p:nvPr>
            <p:ph type="dt" sz="half" idx="10"/>
          </p:nvPr>
        </p:nvSpPr>
        <p:spPr>
          <a:xfrm>
            <a:off x="6689598" y="6263640"/>
            <a:ext cx="1997202" cy="365125"/>
          </a:xfrm>
          <a:prstGeom prst="rect">
            <a:avLst/>
          </a:prstGeom>
        </p:spPr>
        <p:txBody>
          <a:bodyPr/>
          <a:lstStyle/>
          <a:p>
            <a:endParaRPr lang="en-US" dirty="0"/>
          </a:p>
        </p:txBody>
      </p:sp>
    </p:spTree>
    <p:extLst>
      <p:ext uri="{BB962C8B-B14F-4D97-AF65-F5344CB8AC3E}">
        <p14:creationId xmlns:p14="http://schemas.microsoft.com/office/powerpoint/2010/main" val="15786950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8 Divided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88720"/>
            <a:ext cx="3931920" cy="4754880"/>
          </a:xfrm>
        </p:spPr>
        <p:txBody>
          <a:bodyPr/>
          <a:lstStyle>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1188720"/>
            <a:ext cx="3931920" cy="4754880"/>
          </a:xfrm>
        </p:spPr>
        <p:txBody>
          <a:bodyPr/>
          <a:lstStyle>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689598" y="6263640"/>
            <a:ext cx="1997202" cy="365125"/>
          </a:xfrm>
          <a:prstGeom prst="rect">
            <a:avLst/>
          </a:prstGeom>
        </p:spPr>
        <p:txBody>
          <a:bodyPr/>
          <a:lstStyle/>
          <a:p>
            <a:endParaRPr lang="en-US" dirty="0"/>
          </a:p>
        </p:txBody>
      </p:sp>
      <p:sp>
        <p:nvSpPr>
          <p:cNvPr id="6" name="Footer Placeholder 5"/>
          <p:cNvSpPr>
            <a:spLocks noGrp="1"/>
          </p:cNvSpPr>
          <p:nvPr>
            <p:ph type="ftr" sz="quarter" idx="11"/>
          </p:nvPr>
        </p:nvSpPr>
        <p:spPr>
          <a:xfrm>
            <a:off x="1005840" y="6263640"/>
            <a:ext cx="3657600" cy="365125"/>
          </a:xfrm>
          <a:prstGeom prst="rect">
            <a:avLst/>
          </a:prstGeom>
        </p:spPr>
        <p:txBody>
          <a:bodyPr/>
          <a:lstStyle/>
          <a:p>
            <a:r>
              <a:rPr lang="en-US" dirty="0"/>
              <a:t>Communications &amp; Liaison | Stakeholder Liaison</a:t>
            </a:r>
          </a:p>
        </p:txBody>
      </p:sp>
      <p:sp>
        <p:nvSpPr>
          <p:cNvPr id="7" name="Slide Number Placeholder 6"/>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cxnSp>
        <p:nvCxnSpPr>
          <p:cNvPr id="9" name="Straight Connector 8" descr="A vertical divider line seperating content on the left of the slide from content on the right" title="Vertical Divider">
            <a:extLst>
              <a:ext uri="{FF2B5EF4-FFF2-40B4-BE49-F238E27FC236}">
                <a16:creationId xmlns:a16="http://schemas.microsoft.com/office/drawing/2014/main" id="{8740D3E5-AA71-C94F-B115-C3A81D53A843}"/>
              </a:ext>
            </a:extLst>
          </p:cNvPr>
          <p:cNvCxnSpPr>
            <a:cxnSpLocks/>
          </p:cNvCxnSpPr>
          <p:nvPr userDrawn="1"/>
        </p:nvCxnSpPr>
        <p:spPr>
          <a:xfrm>
            <a:off x="4572000" y="1188720"/>
            <a:ext cx="0" cy="4754880"/>
          </a:xfrm>
          <a:prstGeom prst="line">
            <a:avLst/>
          </a:prstGeom>
          <a:ln>
            <a:solidFill>
              <a:srgbClr val="0A3161"/>
            </a:solidFil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01DFD81E-1B59-7249-9400-9F4C9C25DAF9}"/>
              </a:ext>
            </a:extLst>
          </p:cNvPr>
          <p:cNvSpPr>
            <a:spLocks noGrp="1"/>
          </p:cNvSpPr>
          <p:nvPr>
            <p:ph type="title" hasCustomPrompt="1"/>
          </p:nvPr>
        </p:nvSpPr>
        <p:spPr>
          <a:xfrm>
            <a:off x="3200400" y="128016"/>
            <a:ext cx="5486400" cy="667465"/>
          </a:xfrm>
          <a:prstGeom prst="rect">
            <a:avLst/>
          </a:prstGeom>
        </p:spPr>
        <p:txBody>
          <a:bodyPr/>
          <a:lstStyle>
            <a:lvl1pPr>
              <a:defRPr/>
            </a:lvl1pPr>
          </a:lstStyle>
          <a:p>
            <a:r>
              <a:rPr lang="en-US" dirty="0"/>
              <a:t>Click to add content</a:t>
            </a:r>
          </a:p>
        </p:txBody>
      </p:sp>
    </p:spTree>
    <p:extLst>
      <p:ext uri="{BB962C8B-B14F-4D97-AF65-F5344CB8AC3E}">
        <p14:creationId xmlns:p14="http://schemas.microsoft.com/office/powerpoint/2010/main" val="27929799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9 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88720"/>
            <a:ext cx="8229600" cy="457200"/>
          </a:xfrm>
          <a:prstGeom prst="rect">
            <a:avLst/>
          </a:prstGeom>
        </p:spPr>
        <p:txBody>
          <a:bodyPr/>
          <a:lstStyle>
            <a:lvl1pPr>
              <a:defRPr>
                <a:solidFill>
                  <a:srgbClr val="0A3161"/>
                </a:solidFill>
              </a:defRPr>
            </a:lvl1pPr>
          </a:lstStyle>
          <a:p>
            <a:r>
              <a:rPr lang="en-US" dirty="0"/>
              <a:t>Click to add content</a:t>
            </a:r>
          </a:p>
        </p:txBody>
      </p:sp>
      <p:sp>
        <p:nvSpPr>
          <p:cNvPr id="3" name="Text Placeholder 2"/>
          <p:cNvSpPr>
            <a:spLocks noGrp="1"/>
          </p:cNvSpPr>
          <p:nvPr>
            <p:ph type="body" idx="1"/>
          </p:nvPr>
        </p:nvSpPr>
        <p:spPr>
          <a:xfrm>
            <a:off x="457200" y="1681163"/>
            <a:ext cx="3931920" cy="7315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505075"/>
            <a:ext cx="3931920" cy="3474720"/>
          </a:xfrm>
        </p:spPr>
        <p:txBody>
          <a:bodyPr/>
          <a:lstStyle>
            <a:lvl1pPr>
              <a:defRPr>
                <a:solidFill>
                  <a:srgbClr val="0A316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81163"/>
            <a:ext cx="3931920" cy="7315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1" y="2505075"/>
            <a:ext cx="3931920" cy="3474720"/>
          </a:xfrm>
        </p:spPr>
        <p:txBody>
          <a:bodyPr/>
          <a:lstStyle>
            <a:lvl1pPr>
              <a:defRPr>
                <a:solidFill>
                  <a:srgbClr val="0A316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689598" y="6263640"/>
            <a:ext cx="1997202" cy="365125"/>
          </a:xfrm>
          <a:prstGeom prst="rect">
            <a:avLst/>
          </a:prstGeom>
        </p:spPr>
        <p:txBody>
          <a:bodyPr/>
          <a:lstStyle/>
          <a:p>
            <a:endParaRPr lang="en-US" dirty="0"/>
          </a:p>
        </p:txBody>
      </p:sp>
      <p:sp>
        <p:nvSpPr>
          <p:cNvPr id="8" name="Footer Placeholder 7"/>
          <p:cNvSpPr>
            <a:spLocks noGrp="1"/>
          </p:cNvSpPr>
          <p:nvPr>
            <p:ph type="ftr" sz="quarter" idx="11"/>
          </p:nvPr>
        </p:nvSpPr>
        <p:spPr>
          <a:xfrm>
            <a:off x="1005840" y="6263640"/>
            <a:ext cx="3657600" cy="365125"/>
          </a:xfrm>
          <a:prstGeom prst="rect">
            <a:avLst/>
          </a:prstGeom>
        </p:spPr>
        <p:txBody>
          <a:bodyPr/>
          <a:lstStyle/>
          <a:p>
            <a:r>
              <a:rPr lang="en-US" dirty="0"/>
              <a:t>Communications &amp; Liaison | Stakeholder Liaison</a:t>
            </a:r>
          </a:p>
        </p:txBody>
      </p:sp>
      <p:sp>
        <p:nvSpPr>
          <p:cNvPr id="9" name="Slide Number Placeholder 8"/>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cxnSp>
        <p:nvCxnSpPr>
          <p:cNvPr id="10" name="Straight Connector 9" descr="A vertical divider line seperating content on the left of the slide from content on the right" title="Vertical Divider"/>
          <p:cNvCxnSpPr>
            <a:cxnSpLocks/>
          </p:cNvCxnSpPr>
          <p:nvPr userDrawn="1"/>
        </p:nvCxnSpPr>
        <p:spPr>
          <a:xfrm>
            <a:off x="4573478" y="1681163"/>
            <a:ext cx="0" cy="4297680"/>
          </a:xfrm>
          <a:prstGeom prst="line">
            <a:avLst/>
          </a:prstGeom>
          <a:ln>
            <a:solidFill>
              <a:srgbClr val="0A316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0234374"/>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10 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05840" y="6263640"/>
            <a:ext cx="3657600" cy="365125"/>
          </a:xfrm>
          <a:prstGeom prst="rect">
            <a:avLst/>
          </a:prstGeom>
        </p:spPr>
        <p:txBody>
          <a:bodyPr/>
          <a:lstStyle/>
          <a:p>
            <a:r>
              <a:rPr lang="en-US" dirty="0"/>
              <a:t>Communications &amp; Liaison | Stakeholder Liaison</a:t>
            </a:r>
          </a:p>
        </p:txBody>
      </p:sp>
      <p:sp>
        <p:nvSpPr>
          <p:cNvPr id="2" name="Title 1"/>
          <p:cNvSpPr>
            <a:spLocks noGrp="1"/>
          </p:cNvSpPr>
          <p:nvPr>
            <p:ph type="title" hasCustomPrompt="1"/>
          </p:nvPr>
        </p:nvSpPr>
        <p:spPr>
          <a:xfrm>
            <a:off x="3200400" y="134547"/>
            <a:ext cx="5486400" cy="667465"/>
          </a:xfrm>
          <a:prstGeom prst="rect">
            <a:avLst/>
          </a:prstGeom>
        </p:spPr>
        <p:txBody>
          <a:bodyPr/>
          <a:lstStyle>
            <a:lvl1pPr>
              <a:defRPr/>
            </a:lvl1pPr>
          </a:lstStyle>
          <a:p>
            <a:r>
              <a:rPr lang="en-US" dirty="0"/>
              <a:t>Click to add content</a:t>
            </a:r>
          </a:p>
        </p:txBody>
      </p:sp>
      <p:sp>
        <p:nvSpPr>
          <p:cNvPr id="3" name="Date Placeholder 2"/>
          <p:cNvSpPr>
            <a:spLocks noGrp="1"/>
          </p:cNvSpPr>
          <p:nvPr>
            <p:ph type="dt" sz="half" idx="10"/>
          </p:nvPr>
        </p:nvSpPr>
        <p:spPr>
          <a:xfrm>
            <a:off x="6689598" y="6263640"/>
            <a:ext cx="1997202"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Tree>
    <p:extLst>
      <p:ext uri="{BB962C8B-B14F-4D97-AF65-F5344CB8AC3E}">
        <p14:creationId xmlns:p14="http://schemas.microsoft.com/office/powerpoint/2010/main" val="3575388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11 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689598" y="6263640"/>
            <a:ext cx="1997202" cy="365125"/>
          </a:xfrm>
          <a:prstGeom prst="rect">
            <a:avLst/>
          </a:prstGeom>
        </p:spPr>
        <p:txBody>
          <a:bodyPr/>
          <a:lstStyle/>
          <a:p>
            <a:endParaRPr lang="en-US" dirty="0"/>
          </a:p>
        </p:txBody>
      </p:sp>
      <p:sp>
        <p:nvSpPr>
          <p:cNvPr id="3" name="Footer Placeholder 2"/>
          <p:cNvSpPr>
            <a:spLocks noGrp="1"/>
          </p:cNvSpPr>
          <p:nvPr>
            <p:ph type="ftr" sz="quarter" idx="11"/>
          </p:nvPr>
        </p:nvSpPr>
        <p:spPr>
          <a:xfrm>
            <a:off x="1005840" y="6263640"/>
            <a:ext cx="3657600" cy="365125"/>
          </a:xfrm>
          <a:prstGeom prst="rect">
            <a:avLst/>
          </a:prstGeom>
        </p:spPr>
        <p:txBody>
          <a:bodyPr/>
          <a:lstStyle/>
          <a:p>
            <a:r>
              <a:rPr lang="en-US" dirty="0"/>
              <a:t>Communications &amp; Liaison | Stakeholder Liaison</a:t>
            </a:r>
          </a:p>
        </p:txBody>
      </p:sp>
      <p:sp>
        <p:nvSpPr>
          <p:cNvPr id="4" name="Slide Number Placeholder 3"/>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Tree>
    <p:extLst>
      <p:ext uri="{BB962C8B-B14F-4D97-AF65-F5344CB8AC3E}">
        <p14:creationId xmlns:p14="http://schemas.microsoft.com/office/powerpoint/2010/main" val="207257846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2 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88720"/>
            <a:ext cx="3108960" cy="1554480"/>
          </a:xfrm>
          <a:prstGeom prst="rect">
            <a:avLst/>
          </a:prstGeom>
        </p:spPr>
        <p:txBody>
          <a:bodyPr anchor="b"/>
          <a:lstStyle>
            <a:lvl1pPr>
              <a:defRPr sz="2800">
                <a:solidFill>
                  <a:srgbClr val="0A3161"/>
                </a:solidFill>
              </a:defRPr>
            </a:lvl1pPr>
          </a:lstStyle>
          <a:p>
            <a:r>
              <a:rPr lang="en-US" dirty="0"/>
              <a:t>Click to add content</a:t>
            </a:r>
          </a:p>
        </p:txBody>
      </p:sp>
      <p:sp>
        <p:nvSpPr>
          <p:cNvPr id="3" name="Content Placeholder 2"/>
          <p:cNvSpPr>
            <a:spLocks noGrp="1"/>
          </p:cNvSpPr>
          <p:nvPr>
            <p:ph idx="1"/>
          </p:nvPr>
        </p:nvSpPr>
        <p:spPr>
          <a:xfrm>
            <a:off x="3840480" y="1188720"/>
            <a:ext cx="4846320" cy="4846320"/>
          </a:xfrm>
        </p:spPr>
        <p:txBody>
          <a:bodyPr/>
          <a:lstStyle>
            <a:lvl1pPr>
              <a:defRPr sz="2800"/>
            </a:lvl1pPr>
            <a:lvl2pPr>
              <a:defRPr sz="2000"/>
            </a:lvl2pPr>
            <a:lvl3pPr>
              <a:defRPr sz="2000"/>
            </a:lvl3pPr>
            <a:lvl4pPr>
              <a:defRPr sz="16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199" y="2926080"/>
            <a:ext cx="3108960" cy="3108960"/>
          </a:xfrm>
        </p:spPr>
        <p:txBody>
          <a:bodyPr/>
          <a:lstStyle>
            <a:lvl1pPr marL="0" indent="0">
              <a:buNone/>
              <a:defRPr sz="2000" b="0">
                <a:solidFill>
                  <a:srgbClr val="0A316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689598" y="6263640"/>
            <a:ext cx="1997202" cy="365125"/>
          </a:xfrm>
          <a:prstGeom prst="rect">
            <a:avLst/>
          </a:prstGeom>
        </p:spPr>
        <p:txBody>
          <a:bodyPr/>
          <a:lstStyle/>
          <a:p>
            <a:endParaRPr lang="en-US" dirty="0"/>
          </a:p>
        </p:txBody>
      </p:sp>
      <p:sp>
        <p:nvSpPr>
          <p:cNvPr id="6" name="Footer Placeholder 5"/>
          <p:cNvSpPr>
            <a:spLocks noGrp="1"/>
          </p:cNvSpPr>
          <p:nvPr>
            <p:ph type="ftr" sz="quarter" idx="11"/>
          </p:nvPr>
        </p:nvSpPr>
        <p:spPr>
          <a:xfrm>
            <a:off x="1005840" y="6263640"/>
            <a:ext cx="3657600" cy="365125"/>
          </a:xfrm>
          <a:prstGeom prst="rect">
            <a:avLst/>
          </a:prstGeom>
        </p:spPr>
        <p:txBody>
          <a:bodyPr/>
          <a:lstStyle/>
          <a:p>
            <a:r>
              <a:rPr lang="en-US" dirty="0"/>
              <a:t>Communications &amp; Liaison | Stakeholder Liaison</a:t>
            </a:r>
          </a:p>
        </p:txBody>
      </p:sp>
      <p:sp>
        <p:nvSpPr>
          <p:cNvPr id="7" name="Slide Number Placeholder 6"/>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Tree>
    <p:extLst>
      <p:ext uri="{BB962C8B-B14F-4D97-AF65-F5344CB8AC3E}">
        <p14:creationId xmlns:p14="http://schemas.microsoft.com/office/powerpoint/2010/main" val="159616133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13 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88720"/>
            <a:ext cx="3108960" cy="1554480"/>
          </a:xfrm>
          <a:prstGeom prst="rect">
            <a:avLst/>
          </a:prstGeom>
        </p:spPr>
        <p:txBody>
          <a:bodyPr anchor="b"/>
          <a:lstStyle>
            <a:lvl1pPr>
              <a:defRPr sz="2400">
                <a:solidFill>
                  <a:srgbClr val="B31942"/>
                </a:solidFill>
              </a:defRPr>
            </a:lvl1pPr>
          </a:lstStyle>
          <a:p>
            <a:r>
              <a:rPr lang="en-US" dirty="0"/>
              <a:t>Click to add content</a:t>
            </a:r>
          </a:p>
        </p:txBody>
      </p:sp>
      <p:sp>
        <p:nvSpPr>
          <p:cNvPr id="3" name="Picture Placeholder 2"/>
          <p:cNvSpPr>
            <a:spLocks noGrp="1"/>
          </p:cNvSpPr>
          <p:nvPr>
            <p:ph type="pic" idx="1"/>
          </p:nvPr>
        </p:nvSpPr>
        <p:spPr>
          <a:xfrm>
            <a:off x="3840480" y="1188720"/>
            <a:ext cx="4846320" cy="4846320"/>
          </a:xfrm>
          <a:ln w="6350">
            <a:noFill/>
          </a:ln>
          <a:effectLst>
            <a:outerShdw blurRad="127000" dist="127000" dir="2700000" algn="tl" rotWithShape="0">
              <a:prstClr val="black">
                <a:alpha val="30000"/>
              </a:prstClr>
            </a:outerShdw>
          </a:effectLst>
        </p:spPr>
        <p:txBody>
          <a:bodyPr anchor="t"/>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926080"/>
            <a:ext cx="3108960" cy="3108960"/>
          </a:xfrm>
        </p:spPr>
        <p:txBody>
          <a:bodyPr/>
          <a:lstStyle>
            <a:lvl1pPr marL="0" indent="0">
              <a:buNone/>
              <a:defRPr sz="2000" b="0">
                <a:solidFill>
                  <a:srgbClr val="0A316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a:xfrm>
            <a:off x="1005840" y="6263640"/>
            <a:ext cx="3657600" cy="365125"/>
          </a:xfrm>
          <a:prstGeom prst="rect">
            <a:avLst/>
          </a:prstGeom>
        </p:spPr>
        <p:txBody>
          <a:bodyPr/>
          <a:lstStyle/>
          <a:p>
            <a:r>
              <a:rPr lang="en-US" dirty="0"/>
              <a:t>Communications &amp; Liaison | Stakeholder Liaison</a:t>
            </a:r>
          </a:p>
        </p:txBody>
      </p:sp>
      <p:sp>
        <p:nvSpPr>
          <p:cNvPr id="7" name="Slide Number Placeholder 6"/>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
        <p:nvSpPr>
          <p:cNvPr id="8" name="Date Placeholder 3">
            <a:extLst>
              <a:ext uri="{FF2B5EF4-FFF2-40B4-BE49-F238E27FC236}">
                <a16:creationId xmlns:a16="http://schemas.microsoft.com/office/drawing/2014/main" id="{14D8E201-5475-CA4D-A245-DFE23D3F807A}"/>
              </a:ext>
            </a:extLst>
          </p:cNvPr>
          <p:cNvSpPr>
            <a:spLocks noGrp="1"/>
          </p:cNvSpPr>
          <p:nvPr>
            <p:ph type="dt" sz="half" idx="10"/>
          </p:nvPr>
        </p:nvSpPr>
        <p:spPr>
          <a:xfrm>
            <a:off x="6689598" y="6263640"/>
            <a:ext cx="1997202" cy="365125"/>
          </a:xfrm>
          <a:prstGeom prst="rect">
            <a:avLst/>
          </a:prstGeom>
        </p:spPr>
        <p:txBody>
          <a:bodyPr/>
          <a:lstStyle/>
          <a:p>
            <a:endParaRPr lang="en-US" dirty="0"/>
          </a:p>
        </p:txBody>
      </p:sp>
    </p:spTree>
    <p:extLst>
      <p:ext uri="{BB962C8B-B14F-4D97-AF65-F5344CB8AC3E}">
        <p14:creationId xmlns:p14="http://schemas.microsoft.com/office/powerpoint/2010/main" val="15038865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pic>
        <p:nvPicPr>
          <p:cNvPr id="4" name="Picture 2" descr="Background">
            <a:extLst>
              <a:ext uri="{FF2B5EF4-FFF2-40B4-BE49-F238E27FC236}">
                <a16:creationId xmlns:a16="http://schemas.microsoft.com/office/drawing/2014/main" id="{F0953675-C0FA-4ACE-B433-1AE66AEAD3F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3" y="-26988"/>
            <a:ext cx="9259888" cy="694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IRS Logo">
            <a:extLst>
              <a:ext uri="{FF2B5EF4-FFF2-40B4-BE49-F238E27FC236}">
                <a16:creationId xmlns:a16="http://schemas.microsoft.com/office/drawing/2014/main" id="{072A4297-DABE-4B4A-BD29-B9D12590C11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850" y="4429125"/>
            <a:ext cx="21304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DC22C532-21DB-4A01-9514-A6F44ACC8033}"/>
              </a:ext>
            </a:extLst>
          </p:cNvPr>
          <p:cNvSpPr>
            <a:spLocks noGrp="1"/>
          </p:cNvSpPr>
          <p:nvPr>
            <p:ph sz="quarter" idx="10"/>
          </p:nvPr>
        </p:nvSpPr>
        <p:spPr>
          <a:xfrm>
            <a:off x="3059113" y="4581525"/>
            <a:ext cx="5907087" cy="719138"/>
          </a:xfrm>
        </p:spPr>
        <p:txBody>
          <a:bodyPr/>
          <a:lstStyle>
            <a:lvl1pPr marL="0" indent="0">
              <a:buFontTx/>
              <a:buNone/>
              <a:defRPr b="1">
                <a:solidFill>
                  <a:srgbClr val="003366"/>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US" dirty="0"/>
          </a:p>
        </p:txBody>
      </p:sp>
      <p:sp>
        <p:nvSpPr>
          <p:cNvPr id="7" name="Content Placeholder 2">
            <a:extLst>
              <a:ext uri="{FF2B5EF4-FFF2-40B4-BE49-F238E27FC236}">
                <a16:creationId xmlns:a16="http://schemas.microsoft.com/office/drawing/2014/main" id="{63178972-57B7-4A61-AEAB-C8619F9EF435}"/>
              </a:ext>
            </a:extLst>
          </p:cNvPr>
          <p:cNvSpPr>
            <a:spLocks noGrp="1"/>
          </p:cNvSpPr>
          <p:nvPr>
            <p:ph sz="quarter" idx="11"/>
          </p:nvPr>
        </p:nvSpPr>
        <p:spPr>
          <a:xfrm>
            <a:off x="3211512" y="6022181"/>
            <a:ext cx="5907087" cy="719138"/>
          </a:xfrm>
        </p:spPr>
        <p:txBody>
          <a:bodyPr/>
          <a:lstStyle>
            <a:lvl1pPr marL="0" indent="0">
              <a:buFontTx/>
              <a:buNone/>
              <a:defRPr sz="2200" b="1">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US" dirty="0"/>
          </a:p>
        </p:txBody>
      </p:sp>
      <p:sp>
        <p:nvSpPr>
          <p:cNvPr id="2" name="Title 1">
            <a:extLst>
              <a:ext uri="{FF2B5EF4-FFF2-40B4-BE49-F238E27FC236}">
                <a16:creationId xmlns:a16="http://schemas.microsoft.com/office/drawing/2014/main" id="{B5C2B245-8DF7-4F21-A3FE-35D861204053}"/>
              </a:ext>
            </a:extLst>
          </p:cNvPr>
          <p:cNvSpPr>
            <a:spLocks noGrp="1"/>
          </p:cNvSpPr>
          <p:nvPr>
            <p:ph type="title"/>
          </p:nvPr>
        </p:nvSpPr>
        <p:spPr>
          <a:xfrm>
            <a:off x="2479979" y="1965730"/>
            <a:ext cx="6664021" cy="719138"/>
          </a:xfrm>
        </p:spPr>
        <p:txBody>
          <a:bodyPr/>
          <a:lstStyle>
            <a:lvl1pPr algn="ctr">
              <a:defRPr sz="4000">
                <a:solidFill>
                  <a:schemeClr val="tx1"/>
                </a:solidFill>
              </a:defRPr>
            </a:lvl1pPr>
          </a:lstStyle>
          <a:p>
            <a:r>
              <a:rPr lang="en-US"/>
              <a:t>Click to edit Master title style</a:t>
            </a:r>
          </a:p>
        </p:txBody>
      </p:sp>
    </p:spTree>
    <p:extLst>
      <p:ext uri="{BB962C8B-B14F-4D97-AF65-F5344CB8AC3E}">
        <p14:creationId xmlns:p14="http://schemas.microsoft.com/office/powerpoint/2010/main" val="32855844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5539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36933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50" b="0" i="0">
                <a:solidFill>
                  <a:srgbClr val="333399"/>
                </a:solidFill>
                <a:latin typeface="Arial Black"/>
                <a:cs typeface="Arial Black"/>
              </a:defRPr>
            </a:lvl1pPr>
          </a:lstStyle>
          <a:p>
            <a:pPr marL="9525" marR="3810">
              <a:spcBef>
                <a:spcPts val="176"/>
              </a:spcBef>
            </a:pPr>
            <a:r>
              <a:rPr lang="en-US" spc="-11" dirty="0"/>
              <a:t>U.S. </a:t>
            </a:r>
            <a:r>
              <a:rPr lang="en-US" dirty="0"/>
              <a:t>Department </a:t>
            </a:r>
            <a:r>
              <a:rPr lang="en-US" spc="-4" dirty="0"/>
              <a:t>of Labor  Wage and </a:t>
            </a:r>
            <a:r>
              <a:rPr lang="en-US" spc="-8" dirty="0"/>
              <a:t>Hour</a:t>
            </a:r>
            <a:r>
              <a:rPr lang="en-US" spc="11" dirty="0"/>
              <a:t> </a:t>
            </a:r>
            <a:r>
              <a:rPr lang="en-US" spc="-4" dirty="0"/>
              <a:t>Division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09/03/2020</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80519379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170872" y="712723"/>
            <a:ext cx="2802255" cy="415498"/>
          </a:xfrm>
        </p:spPr>
        <p:txBody>
          <a:bodyPr lIns="0" tIns="0" rIns="0" bIns="0"/>
          <a:lstStyle>
            <a:lvl1pPr>
              <a:defRPr sz="2700" b="0" i="0">
                <a:solidFill>
                  <a:schemeClr val="bg1"/>
                </a:solidFill>
                <a:latin typeface="Arial Black"/>
                <a:cs typeface="Arial Black"/>
              </a:defRPr>
            </a:lvl1pPr>
          </a:lstStyle>
          <a:p>
            <a:endParaRPr/>
          </a:p>
        </p:txBody>
      </p:sp>
      <p:sp>
        <p:nvSpPr>
          <p:cNvPr id="3" name="Holder 3"/>
          <p:cNvSpPr>
            <a:spLocks noGrp="1"/>
          </p:cNvSpPr>
          <p:nvPr>
            <p:ph type="body" idx="1"/>
          </p:nvPr>
        </p:nvSpPr>
        <p:spPr>
          <a:xfrm>
            <a:off x="1440894" y="1242696"/>
            <a:ext cx="5442109" cy="276999"/>
          </a:xfrm>
        </p:spPr>
        <p:txBody>
          <a:bodyPr lIns="0" tIns="0" rIns="0" bIns="0"/>
          <a:lstStyle>
            <a:lvl1pPr>
              <a:defRPr sz="1800" b="0" i="0">
                <a:solidFill>
                  <a:srgbClr val="333399"/>
                </a:solidFill>
                <a:latin typeface="Arial Black"/>
                <a:cs typeface="Arial Black"/>
              </a:defRPr>
            </a:lvl1pPr>
          </a:lstStyle>
          <a:p>
            <a:endParaRPr/>
          </a:p>
        </p:txBody>
      </p:sp>
      <p:sp>
        <p:nvSpPr>
          <p:cNvPr id="4" name="Holder 4"/>
          <p:cNvSpPr>
            <a:spLocks noGrp="1"/>
          </p:cNvSpPr>
          <p:nvPr>
            <p:ph type="ftr" sz="quarter" idx="5"/>
          </p:nvPr>
        </p:nvSpPr>
        <p:spPr/>
        <p:txBody>
          <a:bodyPr lIns="0" tIns="0" rIns="0" bIns="0"/>
          <a:lstStyle>
            <a:lvl1pPr>
              <a:defRPr sz="1050" b="0" i="0">
                <a:solidFill>
                  <a:srgbClr val="333399"/>
                </a:solidFill>
                <a:latin typeface="Arial Black"/>
                <a:cs typeface="Arial Black"/>
              </a:defRPr>
            </a:lvl1pPr>
          </a:lstStyle>
          <a:p>
            <a:pPr marL="9525" marR="3810">
              <a:spcBef>
                <a:spcPts val="176"/>
              </a:spcBef>
            </a:pPr>
            <a:r>
              <a:rPr lang="en-US" spc="-11" dirty="0"/>
              <a:t>U.S. </a:t>
            </a:r>
            <a:r>
              <a:rPr lang="en-US" dirty="0"/>
              <a:t>Department </a:t>
            </a:r>
            <a:r>
              <a:rPr lang="en-US" spc="-4" dirty="0"/>
              <a:t>of Labor  Wage and </a:t>
            </a:r>
            <a:r>
              <a:rPr lang="en-US" spc="-8" dirty="0"/>
              <a:t>Hour</a:t>
            </a:r>
            <a:r>
              <a:rPr lang="en-US" spc="11" dirty="0"/>
              <a:t> </a:t>
            </a:r>
            <a:r>
              <a:rPr lang="en-US" spc="-4" dirty="0"/>
              <a:t>Division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09/03/2020</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224044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4 Alt Title Slide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Picture Placeholder 3">
            <a:extLst>
              <a:ext uri="{FF2B5EF4-FFF2-40B4-BE49-F238E27FC236}">
                <a16:creationId xmlns:a16="http://schemas.microsoft.com/office/drawing/2014/main" id="{1A1E0BB4-0DA1-B349-A3A6-F2208CE09DE4}"/>
              </a:ext>
            </a:extLst>
          </p:cNvPr>
          <p:cNvSpPr>
            <a:spLocks noGrp="1"/>
          </p:cNvSpPr>
          <p:nvPr>
            <p:ph type="pic" sz="quarter" idx="14"/>
          </p:nvPr>
        </p:nvSpPr>
        <p:spPr>
          <a:xfrm>
            <a:off x="0" y="914400"/>
            <a:ext cx="9144000" cy="5943600"/>
          </a:xfrm>
          <a:solidFill>
            <a:srgbClr val="0A3161"/>
          </a:solidFill>
          <a:ln>
            <a:noFill/>
          </a:ln>
          <a:effectLst>
            <a:innerShdw blurRad="177800" dist="88900" dir="16200000">
              <a:prstClr val="black">
                <a:alpha val="30000"/>
              </a:prstClr>
            </a:innerShdw>
          </a:effectLst>
        </p:spPr>
        <p:txBody>
          <a:bodyPr tIns="2286000" anchor="t"/>
          <a:lstStyle>
            <a:lvl1pPr algn="ctr">
              <a:defRPr sz="2400">
                <a:solidFill>
                  <a:schemeClr val="bg1"/>
                </a:solidFill>
              </a:defRPr>
            </a:lvl1pPr>
          </a:lstStyle>
          <a:p>
            <a:r>
              <a:rPr lang="en-US" dirty="0"/>
              <a:t>Click icon to add picture</a:t>
            </a:r>
          </a:p>
        </p:txBody>
      </p:sp>
      <p:sp>
        <p:nvSpPr>
          <p:cNvPr id="2" name="Title 1">
            <a:extLst>
              <a:ext uri="{FF2B5EF4-FFF2-40B4-BE49-F238E27FC236}">
                <a16:creationId xmlns:a16="http://schemas.microsoft.com/office/drawing/2014/main" id="{7412EE46-4DFB-E24A-9BE4-15BF51E1FDBF}"/>
              </a:ext>
            </a:extLst>
          </p:cNvPr>
          <p:cNvSpPr>
            <a:spLocks noGrp="1"/>
          </p:cNvSpPr>
          <p:nvPr>
            <p:ph type="ctrTitle" hasCustomPrompt="1"/>
          </p:nvPr>
        </p:nvSpPr>
        <p:spPr>
          <a:xfrm>
            <a:off x="-1" y="4868980"/>
            <a:ext cx="6400800" cy="640080"/>
          </a:xfrm>
          <a:prstGeom prst="rect">
            <a:avLst/>
          </a:prstGeom>
          <a:solidFill>
            <a:schemeClr val="bg1"/>
          </a:solidFill>
        </p:spPr>
        <p:txBody>
          <a:bodyPr lIns="914400" tIns="182880" rIns="0" anchor="t">
            <a:noAutofit/>
          </a:bodyPr>
          <a:lstStyle>
            <a:lvl1pPr algn="l">
              <a:defRPr sz="2800" b="1" cap="none" baseline="0">
                <a:solidFill>
                  <a:srgbClr val="0A3161"/>
                </a:solidFill>
              </a:defRPr>
            </a:lvl1pPr>
          </a:lstStyle>
          <a:p>
            <a:r>
              <a:rPr lang="en-US" dirty="0"/>
              <a:t>Presentation Title</a:t>
            </a:r>
          </a:p>
        </p:txBody>
      </p:sp>
      <p:sp>
        <p:nvSpPr>
          <p:cNvPr id="5" name="Text Placeholder 4">
            <a:extLst>
              <a:ext uri="{FF2B5EF4-FFF2-40B4-BE49-F238E27FC236}">
                <a16:creationId xmlns:a16="http://schemas.microsoft.com/office/drawing/2014/main" id="{02AC1B34-1EF2-D340-9784-8CFC27BDC165}"/>
              </a:ext>
            </a:extLst>
          </p:cNvPr>
          <p:cNvSpPr>
            <a:spLocks noGrp="1"/>
          </p:cNvSpPr>
          <p:nvPr>
            <p:ph type="body" sz="quarter" idx="12" hasCustomPrompt="1"/>
          </p:nvPr>
        </p:nvSpPr>
        <p:spPr>
          <a:xfrm>
            <a:off x="-1" y="5484314"/>
            <a:ext cx="6400800" cy="731520"/>
          </a:xfrm>
          <a:solidFill>
            <a:schemeClr val="bg1"/>
          </a:solidFill>
        </p:spPr>
        <p:txBody>
          <a:bodyPr lIns="914400" anchor="t" anchorCtr="0"/>
          <a:lstStyle>
            <a:lvl1pPr>
              <a:lnSpc>
                <a:spcPct val="100000"/>
              </a:lnSpc>
              <a:spcBef>
                <a:spcPts val="0"/>
              </a:spcBef>
              <a:spcAft>
                <a:spcPts val="0"/>
              </a:spcAft>
              <a:defRPr sz="1800" b="0" i="0">
                <a:solidFill>
                  <a:srgbClr val="0A3161"/>
                </a:solidFill>
              </a:defRPr>
            </a:lvl1pPr>
          </a:lstStyle>
          <a:p>
            <a:pPr lvl="0"/>
            <a:r>
              <a:rPr lang="en-US" dirty="0"/>
              <a:t>Tagline or Other Information</a:t>
            </a:r>
          </a:p>
        </p:txBody>
      </p:sp>
      <p:cxnSp>
        <p:nvCxnSpPr>
          <p:cNvPr id="22" name="Straight Connector 21">
            <a:extLst>
              <a:ext uri="{FF2B5EF4-FFF2-40B4-BE49-F238E27FC236}">
                <a16:creationId xmlns:a16="http://schemas.microsoft.com/office/drawing/2014/main" id="{4582C598-40F3-334A-8D0E-AC1A2C3D66FB}"/>
              </a:ext>
            </a:extLst>
          </p:cNvPr>
          <p:cNvCxnSpPr/>
          <p:nvPr userDrawn="1"/>
        </p:nvCxnSpPr>
        <p:spPr>
          <a:xfrm flipH="1">
            <a:off x="-1" y="4850650"/>
            <a:ext cx="6400800" cy="0"/>
          </a:xfrm>
          <a:prstGeom prst="line">
            <a:avLst/>
          </a:prstGeom>
          <a:ln w="1016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60718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170872" y="712723"/>
            <a:ext cx="2802255" cy="415498"/>
          </a:xfrm>
        </p:spPr>
        <p:txBody>
          <a:bodyPr lIns="0" tIns="0" rIns="0" bIns="0"/>
          <a:lstStyle>
            <a:lvl1pPr>
              <a:defRPr sz="2700" b="0" i="0">
                <a:solidFill>
                  <a:schemeClr val="bg1"/>
                </a:solidFill>
                <a:latin typeface="Arial Black"/>
                <a:cs typeface="Arial Black"/>
              </a:defRPr>
            </a:lvl1pPr>
          </a:lstStyle>
          <a:p>
            <a:endParaRPr/>
          </a:p>
        </p:txBody>
      </p:sp>
      <p:sp>
        <p:nvSpPr>
          <p:cNvPr id="3" name="Holder 3"/>
          <p:cNvSpPr>
            <a:spLocks noGrp="1"/>
          </p:cNvSpPr>
          <p:nvPr>
            <p:ph sz="half" idx="2"/>
          </p:nvPr>
        </p:nvSpPr>
        <p:spPr>
          <a:xfrm>
            <a:off x="457200" y="1577340"/>
            <a:ext cx="3977640" cy="36933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36933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50" b="0" i="0">
                <a:solidFill>
                  <a:srgbClr val="333399"/>
                </a:solidFill>
                <a:latin typeface="Arial Black"/>
                <a:cs typeface="Arial Black"/>
              </a:defRPr>
            </a:lvl1pPr>
          </a:lstStyle>
          <a:p>
            <a:pPr marL="9525" marR="3810">
              <a:spcBef>
                <a:spcPts val="176"/>
              </a:spcBef>
            </a:pPr>
            <a:r>
              <a:rPr lang="en-US" spc="-11" dirty="0"/>
              <a:t>U.S. </a:t>
            </a:r>
            <a:r>
              <a:rPr lang="en-US" dirty="0"/>
              <a:t>Department </a:t>
            </a:r>
            <a:r>
              <a:rPr lang="en-US" spc="-4" dirty="0"/>
              <a:t>of Labor  Wage and </a:t>
            </a:r>
            <a:r>
              <a:rPr lang="en-US" spc="-8" dirty="0"/>
              <a:t>Hour</a:t>
            </a:r>
            <a:r>
              <a:rPr lang="en-US" spc="11" dirty="0"/>
              <a:t> </a:t>
            </a:r>
            <a:r>
              <a:rPr lang="en-US" spc="-4" dirty="0"/>
              <a:t>Division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09/03/2020</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7372405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170872" y="712723"/>
            <a:ext cx="2802255" cy="415498"/>
          </a:xfrm>
        </p:spPr>
        <p:txBody>
          <a:bodyPr lIns="0" tIns="0" rIns="0" bIns="0"/>
          <a:lstStyle>
            <a:lvl1pPr>
              <a:defRPr sz="2700" b="0" i="0">
                <a:solidFill>
                  <a:schemeClr val="bg1"/>
                </a:solidFill>
                <a:latin typeface="Arial Black"/>
                <a:cs typeface="Arial Black"/>
              </a:defRPr>
            </a:lvl1pPr>
          </a:lstStyle>
          <a:p>
            <a:endParaRPr/>
          </a:p>
        </p:txBody>
      </p:sp>
      <p:sp>
        <p:nvSpPr>
          <p:cNvPr id="3" name="Holder 3"/>
          <p:cNvSpPr>
            <a:spLocks noGrp="1"/>
          </p:cNvSpPr>
          <p:nvPr>
            <p:ph type="ftr" sz="quarter" idx="5"/>
          </p:nvPr>
        </p:nvSpPr>
        <p:spPr/>
        <p:txBody>
          <a:bodyPr lIns="0" tIns="0" rIns="0" bIns="0"/>
          <a:lstStyle>
            <a:lvl1pPr>
              <a:defRPr sz="1050" b="0" i="0">
                <a:solidFill>
                  <a:srgbClr val="333399"/>
                </a:solidFill>
                <a:latin typeface="Arial Black"/>
                <a:cs typeface="Arial Black"/>
              </a:defRPr>
            </a:lvl1pPr>
          </a:lstStyle>
          <a:p>
            <a:pPr marL="9525" marR="3810">
              <a:spcBef>
                <a:spcPts val="176"/>
              </a:spcBef>
            </a:pPr>
            <a:r>
              <a:rPr lang="en-US" spc="-11" dirty="0"/>
              <a:t>U.S. </a:t>
            </a:r>
            <a:r>
              <a:rPr lang="en-US" dirty="0"/>
              <a:t>Department </a:t>
            </a:r>
            <a:r>
              <a:rPr lang="en-US" spc="-4" dirty="0"/>
              <a:t>of Labor  Wage and </a:t>
            </a:r>
            <a:r>
              <a:rPr lang="en-US" spc="-8" dirty="0"/>
              <a:t>Hour</a:t>
            </a:r>
            <a:r>
              <a:rPr lang="en-US" spc="11" dirty="0"/>
              <a:t> </a:t>
            </a:r>
            <a:r>
              <a:rPr lang="en-US" spc="-4" dirty="0"/>
              <a:t>Division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09/03/2020</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36006487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50" b="0" i="0">
                <a:solidFill>
                  <a:srgbClr val="333399"/>
                </a:solidFill>
                <a:latin typeface="Arial Black"/>
                <a:cs typeface="Arial Black"/>
              </a:defRPr>
            </a:lvl1pPr>
          </a:lstStyle>
          <a:p>
            <a:pPr marL="9525" marR="3810">
              <a:spcBef>
                <a:spcPts val="176"/>
              </a:spcBef>
            </a:pPr>
            <a:r>
              <a:rPr lang="en-US" spc="-11" dirty="0"/>
              <a:t>U.S. </a:t>
            </a:r>
            <a:r>
              <a:rPr lang="en-US" dirty="0"/>
              <a:t>Department </a:t>
            </a:r>
            <a:r>
              <a:rPr lang="en-US" spc="-4" dirty="0"/>
              <a:t>of Labor  Wage and </a:t>
            </a:r>
            <a:r>
              <a:rPr lang="en-US" spc="-8" dirty="0"/>
              <a:t>Hour</a:t>
            </a:r>
            <a:r>
              <a:rPr lang="en-US" spc="11" dirty="0"/>
              <a:t> </a:t>
            </a:r>
            <a:r>
              <a:rPr lang="en-US" spc="-4" dirty="0"/>
              <a:t>Division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09/03/2020</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412665298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2" t="26810" r="48727" b="27922"/>
          <a:stretch/>
        </p:blipFill>
        <p:spPr>
          <a:xfrm>
            <a:off x="0" y="886"/>
            <a:ext cx="9144000" cy="6907913"/>
          </a:xfrm>
          <a:prstGeom prst="rect">
            <a:avLst/>
          </a:prstGeom>
        </p:spPr>
      </p:pic>
      <p:sp>
        <p:nvSpPr>
          <p:cNvPr id="5" name="Line 3"/>
          <p:cNvSpPr>
            <a:spLocks noChangeShapeType="1"/>
          </p:cNvSpPr>
          <p:nvPr userDrawn="1"/>
        </p:nvSpPr>
        <p:spPr bwMode="auto">
          <a:xfrm>
            <a:off x="0" y="6858000"/>
            <a:ext cx="9144000" cy="0"/>
          </a:xfrm>
          <a:prstGeom prst="line">
            <a:avLst/>
          </a:prstGeom>
          <a:noFill/>
          <a:ln w="152400">
            <a:solidFill>
              <a:srgbClr val="0070C0"/>
            </a:solidFill>
            <a:round/>
            <a:headEnd/>
            <a:tailEnd/>
          </a:ln>
          <a:extLst>
            <a:ext uri="{909E8E84-426E-40DD-AFC4-6F175D3DCCD1}">
              <a14:hiddenFill xmlns:a14="http://schemas.microsoft.com/office/drawing/2010/main">
                <a:noFill/>
              </a14:hiddenFill>
            </a:ext>
          </a:extLst>
        </p:spPr>
        <p:txBody>
          <a:bodyPr wrap="square">
            <a:spAutoFit/>
          </a:bodyPr>
          <a:lstStyle/>
          <a:p>
            <a:pPr fontAlgn="base">
              <a:spcBef>
                <a:spcPct val="0"/>
              </a:spcBef>
              <a:spcAft>
                <a:spcPct val="0"/>
              </a:spcAft>
            </a:pPr>
            <a:endParaRPr lang="en-US" sz="1350" baseline="30000">
              <a:solidFill>
                <a:srgbClr val="000000"/>
              </a:solidFill>
              <a:latin typeface="Arial" charset="0"/>
              <a:cs typeface="Arial" charset="0"/>
            </a:endParaRPr>
          </a:p>
        </p:txBody>
      </p:sp>
      <p:sp>
        <p:nvSpPr>
          <p:cNvPr id="9" name="Rectangle 2"/>
          <p:cNvSpPr>
            <a:spLocks noGrp="1" noChangeArrowheads="1"/>
          </p:cNvSpPr>
          <p:nvPr>
            <p:ph type="subTitle" idx="1" hasCustomPrompt="1"/>
          </p:nvPr>
        </p:nvSpPr>
        <p:spPr>
          <a:xfrm>
            <a:off x="502921" y="2887183"/>
            <a:ext cx="3771368" cy="646331"/>
          </a:xfrm>
          <a:prstGeom prst="rect">
            <a:avLst/>
          </a:prstGeom>
        </p:spPr>
        <p:txBody>
          <a:bodyPr/>
          <a:lstStyle>
            <a:lvl1pPr marL="0" indent="0" algn="l">
              <a:buFontTx/>
              <a:buNone/>
              <a:defRPr sz="2100">
                <a:solidFill>
                  <a:schemeClr val="bg1"/>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0" name="Rectangle 13"/>
          <p:cNvSpPr>
            <a:spLocks noGrp="1" noChangeArrowheads="1"/>
          </p:cNvSpPr>
          <p:nvPr>
            <p:ph type="ctrTitle" hasCustomPrompt="1"/>
          </p:nvPr>
        </p:nvSpPr>
        <p:spPr>
          <a:xfrm>
            <a:off x="502920" y="761042"/>
            <a:ext cx="4194013" cy="1661993"/>
          </a:xfrm>
          <a:prstGeom prst="rect">
            <a:avLst/>
          </a:prstGeom>
          <a:noFill/>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4929318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F324F-3A63-4D88-AB72-50110980AB0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4541D7F-8C61-4E9A-B192-5DF775C2FE8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806A39C-340D-4303-9E0D-825266073D49}"/>
              </a:ext>
            </a:extLst>
          </p:cNvPr>
          <p:cNvSpPr>
            <a:spLocks noGrp="1"/>
          </p:cNvSpPr>
          <p:nvPr>
            <p:ph type="dt" sz="half" idx="10"/>
          </p:nvPr>
        </p:nvSpPr>
        <p:spPr/>
        <p:txBody>
          <a:bodyPr/>
          <a:lstStyle/>
          <a:p>
            <a:fld id="{34E3D4CC-4607-45FB-9751-9FDE579E7863}" type="datetimeFigureOut">
              <a:rPr lang="en-US" smtClean="0"/>
              <a:t>09/03/2020</a:t>
            </a:fld>
            <a:endParaRPr lang="en-US"/>
          </a:p>
        </p:txBody>
      </p:sp>
      <p:sp>
        <p:nvSpPr>
          <p:cNvPr id="5" name="Footer Placeholder 4">
            <a:extLst>
              <a:ext uri="{FF2B5EF4-FFF2-40B4-BE49-F238E27FC236}">
                <a16:creationId xmlns:a16="http://schemas.microsoft.com/office/drawing/2014/main" id="{CA6D8CB3-7350-490A-AF3B-A33CFFA04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5DC051-DF42-4279-8045-B1B757F42FBC}"/>
              </a:ext>
            </a:extLst>
          </p:cNvPr>
          <p:cNvSpPr>
            <a:spLocks noGrp="1"/>
          </p:cNvSpPr>
          <p:nvPr>
            <p:ph type="sldNum" sz="quarter" idx="12"/>
          </p:nvPr>
        </p:nvSpPr>
        <p:spPr/>
        <p:txBody>
          <a:bodyPr/>
          <a:lstStyle/>
          <a:p>
            <a:fld id="{7BBD7EBF-5237-4148-B9B9-ECBFE7362A80}" type="slidenum">
              <a:rPr lang="en-US" smtClean="0"/>
              <a:t>‹#›</a:t>
            </a:fld>
            <a:endParaRPr lang="en-US"/>
          </a:p>
        </p:txBody>
      </p:sp>
    </p:spTree>
    <p:extLst>
      <p:ext uri="{BB962C8B-B14F-4D97-AF65-F5344CB8AC3E}">
        <p14:creationId xmlns:p14="http://schemas.microsoft.com/office/powerpoint/2010/main" val="94229894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ED668-442A-44C4-9C57-2ED4417C15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D38E97-B45A-43A4-A117-BF780D79B4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2EC7C-99E8-42F3-B877-61220AFD4A50}"/>
              </a:ext>
            </a:extLst>
          </p:cNvPr>
          <p:cNvSpPr>
            <a:spLocks noGrp="1"/>
          </p:cNvSpPr>
          <p:nvPr>
            <p:ph type="dt" sz="half" idx="10"/>
          </p:nvPr>
        </p:nvSpPr>
        <p:spPr/>
        <p:txBody>
          <a:bodyPr/>
          <a:lstStyle/>
          <a:p>
            <a:fld id="{34E3D4CC-4607-45FB-9751-9FDE579E7863}" type="datetimeFigureOut">
              <a:rPr lang="en-US" smtClean="0"/>
              <a:t>09/03/2020</a:t>
            </a:fld>
            <a:endParaRPr lang="en-US"/>
          </a:p>
        </p:txBody>
      </p:sp>
      <p:sp>
        <p:nvSpPr>
          <p:cNvPr id="5" name="Footer Placeholder 4">
            <a:extLst>
              <a:ext uri="{FF2B5EF4-FFF2-40B4-BE49-F238E27FC236}">
                <a16:creationId xmlns:a16="http://schemas.microsoft.com/office/drawing/2014/main" id="{973A10FD-0AD7-42FC-8257-B3144F3B22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C582F-6C60-4653-B9C6-54CB374E5F10}"/>
              </a:ext>
            </a:extLst>
          </p:cNvPr>
          <p:cNvSpPr>
            <a:spLocks noGrp="1"/>
          </p:cNvSpPr>
          <p:nvPr>
            <p:ph type="sldNum" sz="quarter" idx="12"/>
          </p:nvPr>
        </p:nvSpPr>
        <p:spPr/>
        <p:txBody>
          <a:bodyPr/>
          <a:lstStyle/>
          <a:p>
            <a:fld id="{7BBD7EBF-5237-4148-B9B9-ECBFE7362A80}" type="slidenum">
              <a:rPr lang="en-US" smtClean="0"/>
              <a:t>‹#›</a:t>
            </a:fld>
            <a:endParaRPr lang="en-US"/>
          </a:p>
        </p:txBody>
      </p:sp>
    </p:spTree>
    <p:extLst>
      <p:ext uri="{BB962C8B-B14F-4D97-AF65-F5344CB8AC3E}">
        <p14:creationId xmlns:p14="http://schemas.microsoft.com/office/powerpoint/2010/main" val="1797713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E224F-2485-43F1-B018-CEA991709FF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4AA5E58-263F-43C4-9B5E-FD37919858A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6532F4-C649-4162-B37D-C9003331CCE1}"/>
              </a:ext>
            </a:extLst>
          </p:cNvPr>
          <p:cNvSpPr>
            <a:spLocks noGrp="1"/>
          </p:cNvSpPr>
          <p:nvPr>
            <p:ph type="dt" sz="half" idx="10"/>
          </p:nvPr>
        </p:nvSpPr>
        <p:spPr/>
        <p:txBody>
          <a:bodyPr/>
          <a:lstStyle/>
          <a:p>
            <a:fld id="{34E3D4CC-4607-45FB-9751-9FDE579E7863}" type="datetimeFigureOut">
              <a:rPr lang="en-US" smtClean="0"/>
              <a:t>09/03/2020</a:t>
            </a:fld>
            <a:endParaRPr lang="en-US"/>
          </a:p>
        </p:txBody>
      </p:sp>
      <p:sp>
        <p:nvSpPr>
          <p:cNvPr id="5" name="Footer Placeholder 4">
            <a:extLst>
              <a:ext uri="{FF2B5EF4-FFF2-40B4-BE49-F238E27FC236}">
                <a16:creationId xmlns:a16="http://schemas.microsoft.com/office/drawing/2014/main" id="{33B75D84-A754-49E0-8465-1E970437C5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E29071-ACD9-4F36-BFA8-8EF4260E72D6}"/>
              </a:ext>
            </a:extLst>
          </p:cNvPr>
          <p:cNvSpPr>
            <a:spLocks noGrp="1"/>
          </p:cNvSpPr>
          <p:nvPr>
            <p:ph type="sldNum" sz="quarter" idx="12"/>
          </p:nvPr>
        </p:nvSpPr>
        <p:spPr/>
        <p:txBody>
          <a:bodyPr/>
          <a:lstStyle/>
          <a:p>
            <a:fld id="{7BBD7EBF-5237-4148-B9B9-ECBFE7362A80}" type="slidenum">
              <a:rPr lang="en-US" smtClean="0"/>
              <a:t>‹#›</a:t>
            </a:fld>
            <a:endParaRPr lang="en-US"/>
          </a:p>
        </p:txBody>
      </p:sp>
    </p:spTree>
    <p:extLst>
      <p:ext uri="{BB962C8B-B14F-4D97-AF65-F5344CB8AC3E}">
        <p14:creationId xmlns:p14="http://schemas.microsoft.com/office/powerpoint/2010/main" val="199186181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1BF79-599E-49F3-850A-5DD847BE6C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68E2C3-C0C6-49FB-9250-CEA09E9DAF0E}"/>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1EB76A-1D5D-4A8A-B3C0-DB6685D72D26}"/>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574A51-10B7-44C8-860A-13ABE329F291}"/>
              </a:ext>
            </a:extLst>
          </p:cNvPr>
          <p:cNvSpPr>
            <a:spLocks noGrp="1"/>
          </p:cNvSpPr>
          <p:nvPr>
            <p:ph type="dt" sz="half" idx="10"/>
          </p:nvPr>
        </p:nvSpPr>
        <p:spPr/>
        <p:txBody>
          <a:bodyPr/>
          <a:lstStyle/>
          <a:p>
            <a:fld id="{34E3D4CC-4607-45FB-9751-9FDE579E7863}" type="datetimeFigureOut">
              <a:rPr lang="en-US" smtClean="0"/>
              <a:t>09/03/2020</a:t>
            </a:fld>
            <a:endParaRPr lang="en-US"/>
          </a:p>
        </p:txBody>
      </p:sp>
      <p:sp>
        <p:nvSpPr>
          <p:cNvPr id="6" name="Footer Placeholder 5">
            <a:extLst>
              <a:ext uri="{FF2B5EF4-FFF2-40B4-BE49-F238E27FC236}">
                <a16:creationId xmlns:a16="http://schemas.microsoft.com/office/drawing/2014/main" id="{7EA4C0D1-55FF-4FFE-9E57-46EE704980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08C019-6041-4CD1-930B-AAF12A12F5E8}"/>
              </a:ext>
            </a:extLst>
          </p:cNvPr>
          <p:cNvSpPr>
            <a:spLocks noGrp="1"/>
          </p:cNvSpPr>
          <p:nvPr>
            <p:ph type="sldNum" sz="quarter" idx="12"/>
          </p:nvPr>
        </p:nvSpPr>
        <p:spPr/>
        <p:txBody>
          <a:bodyPr/>
          <a:lstStyle/>
          <a:p>
            <a:fld id="{7BBD7EBF-5237-4148-B9B9-ECBFE7362A80}" type="slidenum">
              <a:rPr lang="en-US" smtClean="0"/>
              <a:t>‹#›</a:t>
            </a:fld>
            <a:endParaRPr lang="en-US"/>
          </a:p>
        </p:txBody>
      </p:sp>
    </p:spTree>
    <p:extLst>
      <p:ext uri="{BB962C8B-B14F-4D97-AF65-F5344CB8AC3E}">
        <p14:creationId xmlns:p14="http://schemas.microsoft.com/office/powerpoint/2010/main" val="36342177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A6529-986D-4EF4-9D4C-E8C6479BC19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6ED1BE-EC99-4BDB-B2B2-2F9F49747FB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F700B95-2339-47E5-843B-5848D309DF3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971CC3-1CDE-461A-9709-9B4898B5786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E3245A2-9DD0-42A0-A505-7B98DFA06917}"/>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BD35D9-079B-47AE-86AF-C79C03672F70}"/>
              </a:ext>
            </a:extLst>
          </p:cNvPr>
          <p:cNvSpPr>
            <a:spLocks noGrp="1"/>
          </p:cNvSpPr>
          <p:nvPr>
            <p:ph type="dt" sz="half" idx="10"/>
          </p:nvPr>
        </p:nvSpPr>
        <p:spPr/>
        <p:txBody>
          <a:bodyPr/>
          <a:lstStyle/>
          <a:p>
            <a:fld id="{34E3D4CC-4607-45FB-9751-9FDE579E7863}" type="datetimeFigureOut">
              <a:rPr lang="en-US" smtClean="0"/>
              <a:t>09/03/2020</a:t>
            </a:fld>
            <a:endParaRPr lang="en-US"/>
          </a:p>
        </p:txBody>
      </p:sp>
      <p:sp>
        <p:nvSpPr>
          <p:cNvPr id="8" name="Footer Placeholder 7">
            <a:extLst>
              <a:ext uri="{FF2B5EF4-FFF2-40B4-BE49-F238E27FC236}">
                <a16:creationId xmlns:a16="http://schemas.microsoft.com/office/drawing/2014/main" id="{BD3CA5A4-3575-4DEB-8184-9D48C67274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3E9F27-BFC4-4FA3-AD43-E800B770EFF2}"/>
              </a:ext>
            </a:extLst>
          </p:cNvPr>
          <p:cNvSpPr>
            <a:spLocks noGrp="1"/>
          </p:cNvSpPr>
          <p:nvPr>
            <p:ph type="sldNum" sz="quarter" idx="12"/>
          </p:nvPr>
        </p:nvSpPr>
        <p:spPr/>
        <p:txBody>
          <a:bodyPr/>
          <a:lstStyle/>
          <a:p>
            <a:fld id="{7BBD7EBF-5237-4148-B9B9-ECBFE7362A80}" type="slidenum">
              <a:rPr lang="en-US" smtClean="0"/>
              <a:t>‹#›</a:t>
            </a:fld>
            <a:endParaRPr lang="en-US"/>
          </a:p>
        </p:txBody>
      </p:sp>
    </p:spTree>
    <p:extLst>
      <p:ext uri="{BB962C8B-B14F-4D97-AF65-F5344CB8AC3E}">
        <p14:creationId xmlns:p14="http://schemas.microsoft.com/office/powerpoint/2010/main" val="36886521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55E52-3EC1-4D4E-92A1-D83338E843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E55A4C-2815-453C-BD20-E2B99997E448}"/>
              </a:ext>
            </a:extLst>
          </p:cNvPr>
          <p:cNvSpPr>
            <a:spLocks noGrp="1"/>
          </p:cNvSpPr>
          <p:nvPr>
            <p:ph type="dt" sz="half" idx="10"/>
          </p:nvPr>
        </p:nvSpPr>
        <p:spPr/>
        <p:txBody>
          <a:bodyPr/>
          <a:lstStyle/>
          <a:p>
            <a:fld id="{34E3D4CC-4607-45FB-9751-9FDE579E7863}" type="datetimeFigureOut">
              <a:rPr lang="en-US" smtClean="0"/>
              <a:t>09/03/2020</a:t>
            </a:fld>
            <a:endParaRPr lang="en-US"/>
          </a:p>
        </p:txBody>
      </p:sp>
      <p:sp>
        <p:nvSpPr>
          <p:cNvPr id="4" name="Footer Placeholder 3">
            <a:extLst>
              <a:ext uri="{FF2B5EF4-FFF2-40B4-BE49-F238E27FC236}">
                <a16:creationId xmlns:a16="http://schemas.microsoft.com/office/drawing/2014/main" id="{8E59FFAE-E49C-41C5-8BE1-203CB0CF66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1F15C3-E984-4764-9869-9C1A4F70730B}"/>
              </a:ext>
            </a:extLst>
          </p:cNvPr>
          <p:cNvSpPr>
            <a:spLocks noGrp="1"/>
          </p:cNvSpPr>
          <p:nvPr>
            <p:ph type="sldNum" sz="quarter" idx="12"/>
          </p:nvPr>
        </p:nvSpPr>
        <p:spPr/>
        <p:txBody>
          <a:bodyPr/>
          <a:lstStyle/>
          <a:p>
            <a:fld id="{7BBD7EBF-5237-4148-B9B9-ECBFE7362A80}" type="slidenum">
              <a:rPr lang="en-US" smtClean="0"/>
              <a:t>‹#›</a:t>
            </a:fld>
            <a:endParaRPr lang="en-US"/>
          </a:p>
        </p:txBody>
      </p:sp>
    </p:spTree>
    <p:extLst>
      <p:ext uri="{BB962C8B-B14F-4D97-AF65-F5344CB8AC3E}">
        <p14:creationId xmlns:p14="http://schemas.microsoft.com/office/powerpoint/2010/main" val="2688593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4 Alt Title Slide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6539C152-2AE3-AF45-A579-1C0E0FA5FAF5}"/>
              </a:ext>
            </a:extLst>
          </p:cNvPr>
          <p:cNvSpPr>
            <a:spLocks noGrp="1"/>
          </p:cNvSpPr>
          <p:nvPr>
            <p:ph type="pic" sz="quarter" idx="14"/>
          </p:nvPr>
        </p:nvSpPr>
        <p:spPr>
          <a:xfrm>
            <a:off x="0" y="914400"/>
            <a:ext cx="9144000" cy="5943600"/>
          </a:xfrm>
          <a:solidFill>
            <a:srgbClr val="0A3161"/>
          </a:solidFill>
          <a:ln>
            <a:noFill/>
          </a:ln>
          <a:effectLst>
            <a:innerShdw blurRad="177800" dist="88900" dir="16200000">
              <a:prstClr val="black">
                <a:alpha val="30000"/>
              </a:prstClr>
            </a:innerShdw>
          </a:effectLst>
        </p:spPr>
        <p:txBody>
          <a:bodyPr tIns="2286000" anchor="t"/>
          <a:lstStyle>
            <a:lvl1pPr algn="ctr">
              <a:defRPr sz="2400">
                <a:solidFill>
                  <a:schemeClr val="bg1"/>
                </a:solidFill>
              </a:defRPr>
            </a:lvl1pPr>
          </a:lstStyle>
          <a:p>
            <a:r>
              <a:rPr lang="en-US" dirty="0"/>
              <a:t>Click icon to add picture</a:t>
            </a:r>
          </a:p>
        </p:txBody>
      </p:sp>
      <p:sp>
        <p:nvSpPr>
          <p:cNvPr id="2" name="Title 1">
            <a:extLst>
              <a:ext uri="{FF2B5EF4-FFF2-40B4-BE49-F238E27FC236}">
                <a16:creationId xmlns:a16="http://schemas.microsoft.com/office/drawing/2014/main" id="{7412EE46-4DFB-E24A-9BE4-15BF51E1FDBF}"/>
              </a:ext>
            </a:extLst>
          </p:cNvPr>
          <p:cNvSpPr>
            <a:spLocks noGrp="1"/>
          </p:cNvSpPr>
          <p:nvPr>
            <p:ph type="ctrTitle" hasCustomPrompt="1"/>
          </p:nvPr>
        </p:nvSpPr>
        <p:spPr>
          <a:xfrm>
            <a:off x="-1" y="4868980"/>
            <a:ext cx="6400800" cy="640080"/>
          </a:xfrm>
          <a:prstGeom prst="rect">
            <a:avLst/>
          </a:prstGeom>
          <a:solidFill>
            <a:schemeClr val="bg1"/>
          </a:solidFill>
        </p:spPr>
        <p:txBody>
          <a:bodyPr lIns="914400" tIns="182880" rIns="0" anchor="t">
            <a:noAutofit/>
          </a:bodyPr>
          <a:lstStyle>
            <a:lvl1pPr algn="l">
              <a:defRPr sz="2800" b="1" cap="none" baseline="0">
                <a:solidFill>
                  <a:srgbClr val="0A3161"/>
                </a:solidFill>
              </a:defRPr>
            </a:lvl1pPr>
          </a:lstStyle>
          <a:p>
            <a:r>
              <a:rPr lang="en-US" dirty="0"/>
              <a:t>Presentation Title</a:t>
            </a:r>
          </a:p>
        </p:txBody>
      </p:sp>
      <p:sp>
        <p:nvSpPr>
          <p:cNvPr id="5" name="Text Placeholder 4">
            <a:extLst>
              <a:ext uri="{FF2B5EF4-FFF2-40B4-BE49-F238E27FC236}">
                <a16:creationId xmlns:a16="http://schemas.microsoft.com/office/drawing/2014/main" id="{02AC1B34-1EF2-D340-9784-8CFC27BDC165}"/>
              </a:ext>
            </a:extLst>
          </p:cNvPr>
          <p:cNvSpPr>
            <a:spLocks noGrp="1"/>
          </p:cNvSpPr>
          <p:nvPr>
            <p:ph type="body" sz="quarter" idx="12" hasCustomPrompt="1"/>
          </p:nvPr>
        </p:nvSpPr>
        <p:spPr>
          <a:xfrm>
            <a:off x="-1" y="5484314"/>
            <a:ext cx="6400800" cy="731520"/>
          </a:xfrm>
          <a:solidFill>
            <a:schemeClr val="bg1"/>
          </a:solidFill>
        </p:spPr>
        <p:txBody>
          <a:bodyPr lIns="914400" anchor="t" anchorCtr="0"/>
          <a:lstStyle>
            <a:lvl1pPr>
              <a:lnSpc>
                <a:spcPct val="100000"/>
              </a:lnSpc>
              <a:spcBef>
                <a:spcPts val="0"/>
              </a:spcBef>
              <a:spcAft>
                <a:spcPts val="0"/>
              </a:spcAft>
              <a:defRPr sz="1800" b="0" i="0">
                <a:solidFill>
                  <a:srgbClr val="0A3161"/>
                </a:solidFill>
              </a:defRPr>
            </a:lvl1pPr>
          </a:lstStyle>
          <a:p>
            <a:pPr lvl="0"/>
            <a:r>
              <a:rPr lang="en-US" dirty="0"/>
              <a:t>Tagline or Other Information</a:t>
            </a:r>
          </a:p>
        </p:txBody>
      </p:sp>
      <p:cxnSp>
        <p:nvCxnSpPr>
          <p:cNvPr id="22" name="Straight Connector 21">
            <a:extLst>
              <a:ext uri="{FF2B5EF4-FFF2-40B4-BE49-F238E27FC236}">
                <a16:creationId xmlns:a16="http://schemas.microsoft.com/office/drawing/2014/main" id="{4582C598-40F3-334A-8D0E-AC1A2C3D66FB}"/>
              </a:ext>
            </a:extLst>
          </p:cNvPr>
          <p:cNvCxnSpPr/>
          <p:nvPr userDrawn="1"/>
        </p:nvCxnSpPr>
        <p:spPr>
          <a:xfrm flipH="1">
            <a:off x="-1" y="4850650"/>
            <a:ext cx="6400800" cy="0"/>
          </a:xfrm>
          <a:prstGeom prst="line">
            <a:avLst/>
          </a:prstGeom>
          <a:ln w="10160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xt Placeholder 5">
            <a:extLst>
              <a:ext uri="{FF2B5EF4-FFF2-40B4-BE49-F238E27FC236}">
                <a16:creationId xmlns:a16="http://schemas.microsoft.com/office/drawing/2014/main" id="{4A1EDFAF-E394-D74C-8573-DE520151EED0}"/>
              </a:ext>
            </a:extLst>
          </p:cNvPr>
          <p:cNvSpPr>
            <a:spLocks noGrp="1"/>
          </p:cNvSpPr>
          <p:nvPr>
            <p:ph type="body" sz="quarter" idx="19" hasCustomPrompt="1"/>
          </p:nvPr>
        </p:nvSpPr>
        <p:spPr>
          <a:xfrm>
            <a:off x="3138057" y="128016"/>
            <a:ext cx="4821238" cy="685800"/>
          </a:xfrm>
        </p:spPr>
        <p:txBody>
          <a:bodyPr anchor="ctr">
            <a:normAutofit/>
          </a:bodyPr>
          <a:lstStyle>
            <a:lvl1pPr>
              <a:defRPr sz="1700" b="1" i="0" baseline="0">
                <a:solidFill>
                  <a:srgbClr val="0A3161"/>
                </a:solidFill>
                <a:latin typeface="Arial Black" charset="0"/>
                <a:ea typeface="Arial Black" charset="0"/>
                <a:cs typeface="Arial Black" charset="0"/>
              </a:defRPr>
            </a:lvl1pPr>
          </a:lstStyle>
          <a:p>
            <a:pPr lvl="0"/>
            <a:r>
              <a:rPr lang="en-US" dirty="0"/>
              <a:t>IRS Business Unit Name</a:t>
            </a:r>
          </a:p>
        </p:txBody>
      </p:sp>
    </p:spTree>
    <p:extLst>
      <p:ext uri="{BB962C8B-B14F-4D97-AF65-F5344CB8AC3E}">
        <p14:creationId xmlns:p14="http://schemas.microsoft.com/office/powerpoint/2010/main" val="18912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7F5230-D507-42EA-AE9B-83FDF6B3864D}"/>
              </a:ext>
            </a:extLst>
          </p:cNvPr>
          <p:cNvSpPr>
            <a:spLocks noGrp="1"/>
          </p:cNvSpPr>
          <p:nvPr>
            <p:ph type="dt" sz="half" idx="10"/>
          </p:nvPr>
        </p:nvSpPr>
        <p:spPr/>
        <p:txBody>
          <a:bodyPr/>
          <a:lstStyle/>
          <a:p>
            <a:fld id="{34E3D4CC-4607-45FB-9751-9FDE579E7863}" type="datetimeFigureOut">
              <a:rPr lang="en-US" smtClean="0"/>
              <a:t>09/03/2020</a:t>
            </a:fld>
            <a:endParaRPr lang="en-US"/>
          </a:p>
        </p:txBody>
      </p:sp>
      <p:sp>
        <p:nvSpPr>
          <p:cNvPr id="3" name="Footer Placeholder 2">
            <a:extLst>
              <a:ext uri="{FF2B5EF4-FFF2-40B4-BE49-F238E27FC236}">
                <a16:creationId xmlns:a16="http://schemas.microsoft.com/office/drawing/2014/main" id="{5614FCDB-997A-4842-85B7-F3E3055CF8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FF6E9C-AD08-44B7-8A97-8AC01554A361}"/>
              </a:ext>
            </a:extLst>
          </p:cNvPr>
          <p:cNvSpPr>
            <a:spLocks noGrp="1"/>
          </p:cNvSpPr>
          <p:nvPr>
            <p:ph type="sldNum" sz="quarter" idx="12"/>
          </p:nvPr>
        </p:nvSpPr>
        <p:spPr/>
        <p:txBody>
          <a:bodyPr/>
          <a:lstStyle/>
          <a:p>
            <a:fld id="{7BBD7EBF-5237-4148-B9B9-ECBFE7362A80}" type="slidenum">
              <a:rPr lang="en-US" smtClean="0"/>
              <a:t>‹#›</a:t>
            </a:fld>
            <a:endParaRPr lang="en-US"/>
          </a:p>
        </p:txBody>
      </p:sp>
    </p:spTree>
    <p:extLst>
      <p:ext uri="{BB962C8B-B14F-4D97-AF65-F5344CB8AC3E}">
        <p14:creationId xmlns:p14="http://schemas.microsoft.com/office/powerpoint/2010/main" val="58642721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32323-1FAF-452E-9037-26991A847F6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2A01A5A-A21E-45A0-9550-9E2269744E8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694334-D3AF-411F-926A-CB67ECEFCC6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9E3C1EB-89DA-47AA-A063-A60FBF43D54C}"/>
              </a:ext>
            </a:extLst>
          </p:cNvPr>
          <p:cNvSpPr>
            <a:spLocks noGrp="1"/>
          </p:cNvSpPr>
          <p:nvPr>
            <p:ph type="dt" sz="half" idx="10"/>
          </p:nvPr>
        </p:nvSpPr>
        <p:spPr/>
        <p:txBody>
          <a:bodyPr/>
          <a:lstStyle/>
          <a:p>
            <a:fld id="{34E3D4CC-4607-45FB-9751-9FDE579E7863}" type="datetimeFigureOut">
              <a:rPr lang="en-US" smtClean="0"/>
              <a:t>09/03/2020</a:t>
            </a:fld>
            <a:endParaRPr lang="en-US"/>
          </a:p>
        </p:txBody>
      </p:sp>
      <p:sp>
        <p:nvSpPr>
          <p:cNvPr id="6" name="Footer Placeholder 5">
            <a:extLst>
              <a:ext uri="{FF2B5EF4-FFF2-40B4-BE49-F238E27FC236}">
                <a16:creationId xmlns:a16="http://schemas.microsoft.com/office/drawing/2014/main" id="{515EF76B-745D-4625-8425-AA3F608FC0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A09B65-9149-41C0-9DB2-71291AEC5DAC}"/>
              </a:ext>
            </a:extLst>
          </p:cNvPr>
          <p:cNvSpPr>
            <a:spLocks noGrp="1"/>
          </p:cNvSpPr>
          <p:nvPr>
            <p:ph type="sldNum" sz="quarter" idx="12"/>
          </p:nvPr>
        </p:nvSpPr>
        <p:spPr/>
        <p:txBody>
          <a:bodyPr/>
          <a:lstStyle/>
          <a:p>
            <a:fld id="{7BBD7EBF-5237-4148-B9B9-ECBFE7362A80}" type="slidenum">
              <a:rPr lang="en-US" smtClean="0"/>
              <a:t>‹#›</a:t>
            </a:fld>
            <a:endParaRPr lang="en-US"/>
          </a:p>
        </p:txBody>
      </p:sp>
    </p:spTree>
    <p:extLst>
      <p:ext uri="{BB962C8B-B14F-4D97-AF65-F5344CB8AC3E}">
        <p14:creationId xmlns:p14="http://schemas.microsoft.com/office/powerpoint/2010/main" val="232592912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4371C-4158-4C98-86EA-2DF561E1FD6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643A600E-0343-45D7-97C2-7361CE7E2F9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566FDD59-0B99-493A-B94A-734DAC021C0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3C1F317-A325-4261-A044-A7780531B562}"/>
              </a:ext>
            </a:extLst>
          </p:cNvPr>
          <p:cNvSpPr>
            <a:spLocks noGrp="1"/>
          </p:cNvSpPr>
          <p:nvPr>
            <p:ph type="dt" sz="half" idx="10"/>
          </p:nvPr>
        </p:nvSpPr>
        <p:spPr/>
        <p:txBody>
          <a:bodyPr/>
          <a:lstStyle/>
          <a:p>
            <a:fld id="{34E3D4CC-4607-45FB-9751-9FDE579E7863}" type="datetimeFigureOut">
              <a:rPr lang="en-US" smtClean="0"/>
              <a:t>09/03/2020</a:t>
            </a:fld>
            <a:endParaRPr lang="en-US"/>
          </a:p>
        </p:txBody>
      </p:sp>
      <p:sp>
        <p:nvSpPr>
          <p:cNvPr id="6" name="Footer Placeholder 5">
            <a:extLst>
              <a:ext uri="{FF2B5EF4-FFF2-40B4-BE49-F238E27FC236}">
                <a16:creationId xmlns:a16="http://schemas.microsoft.com/office/drawing/2014/main" id="{C0EFF77A-07ED-45FA-84A0-2670CC8F77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F660C9-BAC1-4047-949F-435F9DAE670F}"/>
              </a:ext>
            </a:extLst>
          </p:cNvPr>
          <p:cNvSpPr>
            <a:spLocks noGrp="1"/>
          </p:cNvSpPr>
          <p:nvPr>
            <p:ph type="sldNum" sz="quarter" idx="12"/>
          </p:nvPr>
        </p:nvSpPr>
        <p:spPr/>
        <p:txBody>
          <a:bodyPr/>
          <a:lstStyle/>
          <a:p>
            <a:fld id="{7BBD7EBF-5237-4148-B9B9-ECBFE7362A80}" type="slidenum">
              <a:rPr lang="en-US" smtClean="0"/>
              <a:t>‹#›</a:t>
            </a:fld>
            <a:endParaRPr lang="en-US"/>
          </a:p>
        </p:txBody>
      </p:sp>
    </p:spTree>
    <p:extLst>
      <p:ext uri="{BB962C8B-B14F-4D97-AF65-F5344CB8AC3E}">
        <p14:creationId xmlns:p14="http://schemas.microsoft.com/office/powerpoint/2010/main" val="191361977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A0D1-856F-4895-840F-6E759D6484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F59ACE-7E54-491F-8108-22676119D0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073409-17F1-4258-97EB-0325F648846F}"/>
              </a:ext>
            </a:extLst>
          </p:cNvPr>
          <p:cNvSpPr>
            <a:spLocks noGrp="1"/>
          </p:cNvSpPr>
          <p:nvPr>
            <p:ph type="dt" sz="half" idx="10"/>
          </p:nvPr>
        </p:nvSpPr>
        <p:spPr/>
        <p:txBody>
          <a:bodyPr/>
          <a:lstStyle/>
          <a:p>
            <a:fld id="{34E3D4CC-4607-45FB-9751-9FDE579E7863}" type="datetimeFigureOut">
              <a:rPr lang="en-US" smtClean="0"/>
              <a:t>09/03/2020</a:t>
            </a:fld>
            <a:endParaRPr lang="en-US"/>
          </a:p>
        </p:txBody>
      </p:sp>
      <p:sp>
        <p:nvSpPr>
          <p:cNvPr id="5" name="Footer Placeholder 4">
            <a:extLst>
              <a:ext uri="{FF2B5EF4-FFF2-40B4-BE49-F238E27FC236}">
                <a16:creationId xmlns:a16="http://schemas.microsoft.com/office/drawing/2014/main" id="{22215EEE-2B9F-408D-AF32-A95B705FF8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5B6533-F96C-459F-87D2-39E66E34DFF9}"/>
              </a:ext>
            </a:extLst>
          </p:cNvPr>
          <p:cNvSpPr>
            <a:spLocks noGrp="1"/>
          </p:cNvSpPr>
          <p:nvPr>
            <p:ph type="sldNum" sz="quarter" idx="12"/>
          </p:nvPr>
        </p:nvSpPr>
        <p:spPr/>
        <p:txBody>
          <a:bodyPr/>
          <a:lstStyle/>
          <a:p>
            <a:fld id="{7BBD7EBF-5237-4148-B9B9-ECBFE7362A80}" type="slidenum">
              <a:rPr lang="en-US" smtClean="0"/>
              <a:t>‹#›</a:t>
            </a:fld>
            <a:endParaRPr lang="en-US"/>
          </a:p>
        </p:txBody>
      </p:sp>
    </p:spTree>
    <p:extLst>
      <p:ext uri="{BB962C8B-B14F-4D97-AF65-F5344CB8AC3E}">
        <p14:creationId xmlns:p14="http://schemas.microsoft.com/office/powerpoint/2010/main" val="164218263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72C857-609D-459C-BF73-E61FC5BCC03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8D6C6-12D0-4E49-80D4-CDE14AF0AD6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F39AE4-D0DE-43DE-A0ED-693FD3CE0E14}"/>
              </a:ext>
            </a:extLst>
          </p:cNvPr>
          <p:cNvSpPr>
            <a:spLocks noGrp="1"/>
          </p:cNvSpPr>
          <p:nvPr>
            <p:ph type="dt" sz="half" idx="10"/>
          </p:nvPr>
        </p:nvSpPr>
        <p:spPr/>
        <p:txBody>
          <a:bodyPr/>
          <a:lstStyle/>
          <a:p>
            <a:fld id="{34E3D4CC-4607-45FB-9751-9FDE579E7863}" type="datetimeFigureOut">
              <a:rPr lang="en-US" smtClean="0"/>
              <a:t>09/03/2020</a:t>
            </a:fld>
            <a:endParaRPr lang="en-US"/>
          </a:p>
        </p:txBody>
      </p:sp>
      <p:sp>
        <p:nvSpPr>
          <p:cNvPr id="5" name="Footer Placeholder 4">
            <a:extLst>
              <a:ext uri="{FF2B5EF4-FFF2-40B4-BE49-F238E27FC236}">
                <a16:creationId xmlns:a16="http://schemas.microsoft.com/office/drawing/2014/main" id="{E8113FBA-1334-46BD-9144-6DD96F6E4B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677112-7193-4436-ADC8-C90ED97A0F79}"/>
              </a:ext>
            </a:extLst>
          </p:cNvPr>
          <p:cNvSpPr>
            <a:spLocks noGrp="1"/>
          </p:cNvSpPr>
          <p:nvPr>
            <p:ph type="sldNum" sz="quarter" idx="12"/>
          </p:nvPr>
        </p:nvSpPr>
        <p:spPr/>
        <p:txBody>
          <a:bodyPr/>
          <a:lstStyle/>
          <a:p>
            <a:fld id="{7BBD7EBF-5237-4148-B9B9-ECBFE7362A80}" type="slidenum">
              <a:rPr lang="en-US" smtClean="0"/>
              <a:t>‹#›</a:t>
            </a:fld>
            <a:endParaRPr lang="en-US"/>
          </a:p>
        </p:txBody>
      </p:sp>
    </p:spTree>
    <p:extLst>
      <p:ext uri="{BB962C8B-B14F-4D97-AF65-F5344CB8AC3E}">
        <p14:creationId xmlns:p14="http://schemas.microsoft.com/office/powerpoint/2010/main" val="3736669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00400" y="128016"/>
            <a:ext cx="5486400" cy="685800"/>
          </a:xfrm>
          <a:prstGeom prst="rect">
            <a:avLst/>
          </a:prstGeom>
        </p:spPr>
        <p:txBody>
          <a:bodyPr/>
          <a:lstStyle>
            <a:lvl1pPr>
              <a:defRPr/>
            </a:lvl1pPr>
          </a:lstStyle>
          <a:p>
            <a:r>
              <a:rPr lang="en-US" dirty="0"/>
              <a:t>Click to add content</a:t>
            </a:r>
          </a:p>
        </p:txBody>
      </p:sp>
      <p:sp>
        <p:nvSpPr>
          <p:cNvPr id="3" name="Content Placeholder 2"/>
          <p:cNvSpPr>
            <a:spLocks noGrp="1"/>
          </p:cNvSpPr>
          <p:nvPr>
            <p:ph idx="1" hasCustomPrompt="1"/>
          </p:nvPr>
        </p:nvSpPr>
        <p:spPr>
          <a:xfrm>
            <a:off x="457200" y="1188720"/>
            <a:ext cx="8229600" cy="4846320"/>
          </a:xfrm>
        </p:spPr>
        <p:txBody>
          <a:bodyPr>
            <a:noAutofit/>
          </a:bodyPr>
          <a:lstStyle>
            <a:lvl4pPr>
              <a:defRPr>
                <a:solidFill>
                  <a:schemeClr val="accent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1005840" y="6263640"/>
            <a:ext cx="3657600" cy="365125"/>
          </a:xfrm>
          <a:prstGeom prst="rect">
            <a:avLst/>
          </a:prstGeom>
        </p:spPr>
        <p:txBody>
          <a:bodyPr/>
          <a:lstStyle/>
          <a:p>
            <a:r>
              <a:rPr lang="en-US" dirty="0"/>
              <a:t>Employee Retention Credit | Stakeholder Liaison</a:t>
            </a:r>
          </a:p>
        </p:txBody>
      </p:sp>
      <p:sp>
        <p:nvSpPr>
          <p:cNvPr id="6" name="Slide Number Placeholder 5"/>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
        <p:nvSpPr>
          <p:cNvPr id="7" name="Date Placeholder 3">
            <a:extLst>
              <a:ext uri="{FF2B5EF4-FFF2-40B4-BE49-F238E27FC236}">
                <a16:creationId xmlns:a16="http://schemas.microsoft.com/office/drawing/2014/main" id="{64F503E4-B178-2543-9E7A-6410A16C659A}"/>
              </a:ext>
            </a:extLst>
          </p:cNvPr>
          <p:cNvSpPr>
            <a:spLocks noGrp="1"/>
          </p:cNvSpPr>
          <p:nvPr>
            <p:ph type="dt" sz="half" idx="10"/>
          </p:nvPr>
        </p:nvSpPr>
        <p:spPr>
          <a:xfrm>
            <a:off x="6689598" y="6263640"/>
            <a:ext cx="1997202" cy="365125"/>
          </a:xfrm>
          <a:prstGeom prst="rect">
            <a:avLst/>
          </a:prstGeom>
        </p:spPr>
        <p:txBody>
          <a:bodyPr/>
          <a:lstStyle/>
          <a:p>
            <a:r>
              <a:rPr lang="en-US" dirty="0"/>
              <a:t>Date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00400" y="128429"/>
            <a:ext cx="5486400" cy="685800"/>
          </a:xfrm>
          <a:prstGeom prst="rect">
            <a:avLst/>
          </a:prstGeom>
        </p:spPr>
        <p:txBody>
          <a:bodyPr/>
          <a:lstStyle>
            <a:lvl1pPr>
              <a:defRPr/>
            </a:lvl1pPr>
          </a:lstStyle>
          <a:p>
            <a:r>
              <a:rPr lang="en-US" dirty="0"/>
              <a:t>Click to add content</a:t>
            </a:r>
          </a:p>
        </p:txBody>
      </p:sp>
      <p:sp>
        <p:nvSpPr>
          <p:cNvPr id="5" name="Footer Placeholder 4"/>
          <p:cNvSpPr>
            <a:spLocks noGrp="1"/>
          </p:cNvSpPr>
          <p:nvPr>
            <p:ph type="ftr" sz="quarter" idx="11"/>
          </p:nvPr>
        </p:nvSpPr>
        <p:spPr>
          <a:xfrm>
            <a:off x="1005840" y="6263640"/>
            <a:ext cx="3657600" cy="365125"/>
          </a:xfrm>
          <a:prstGeom prst="rect">
            <a:avLst/>
          </a:prstGeom>
        </p:spPr>
        <p:txBody>
          <a:bodyPr/>
          <a:lstStyle/>
          <a:p>
            <a:r>
              <a:rPr lang="en-US" dirty="0"/>
              <a:t>Employee Retention Credit | Stakeholder Liaison</a:t>
            </a:r>
          </a:p>
        </p:txBody>
      </p:sp>
      <p:sp>
        <p:nvSpPr>
          <p:cNvPr id="6" name="Slide Number Placeholder 5"/>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
        <p:nvSpPr>
          <p:cNvPr id="10" name="Table Placeholder 9"/>
          <p:cNvSpPr>
            <a:spLocks noGrp="1"/>
          </p:cNvSpPr>
          <p:nvPr>
            <p:ph type="tbl" sz="quarter" idx="13"/>
          </p:nvPr>
        </p:nvSpPr>
        <p:spPr>
          <a:xfrm>
            <a:off x="457200" y="1188720"/>
            <a:ext cx="8229600" cy="4846320"/>
          </a:xfrm>
        </p:spPr>
        <p:txBody>
          <a:bodyPr/>
          <a:lstStyle/>
          <a:p>
            <a:r>
              <a:rPr lang="en-US" dirty="0"/>
              <a:t>Click icon to add table</a:t>
            </a:r>
          </a:p>
        </p:txBody>
      </p:sp>
      <p:sp>
        <p:nvSpPr>
          <p:cNvPr id="8" name="Date Placeholder 3">
            <a:extLst>
              <a:ext uri="{FF2B5EF4-FFF2-40B4-BE49-F238E27FC236}">
                <a16:creationId xmlns:a16="http://schemas.microsoft.com/office/drawing/2014/main" id="{0C1A172A-9B59-EB43-AADD-6A1D82F805EC}"/>
              </a:ext>
            </a:extLst>
          </p:cNvPr>
          <p:cNvSpPr>
            <a:spLocks noGrp="1"/>
          </p:cNvSpPr>
          <p:nvPr>
            <p:ph type="dt" sz="half" idx="10"/>
          </p:nvPr>
        </p:nvSpPr>
        <p:spPr>
          <a:xfrm>
            <a:off x="6689598" y="6263640"/>
            <a:ext cx="1997202" cy="365125"/>
          </a:xfrm>
          <a:prstGeom prst="rect">
            <a:avLst/>
          </a:prstGeom>
        </p:spPr>
        <p:txBody>
          <a:bodyPr/>
          <a:lstStyle/>
          <a:p>
            <a:r>
              <a:rPr lang="en-US" dirty="0"/>
              <a:t>Date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7 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88720"/>
            <a:ext cx="8229600" cy="3248026"/>
          </a:xfrm>
          <a:prstGeom prst="rect">
            <a:avLst/>
          </a:prstGeom>
        </p:spPr>
        <p:txBody>
          <a:bodyPr anchor="b"/>
          <a:lstStyle>
            <a:lvl1pPr>
              <a:defRPr sz="6000">
                <a:solidFill>
                  <a:srgbClr val="0A3161"/>
                </a:solidFill>
              </a:defRPr>
            </a:lvl1pPr>
          </a:lstStyle>
          <a:p>
            <a:r>
              <a:rPr lang="en-US" dirty="0"/>
              <a:t>Click to add content</a:t>
            </a:r>
          </a:p>
        </p:txBody>
      </p:sp>
      <p:sp>
        <p:nvSpPr>
          <p:cNvPr id="3" name="Text Placeholder 2"/>
          <p:cNvSpPr>
            <a:spLocks noGrp="1"/>
          </p:cNvSpPr>
          <p:nvPr>
            <p:ph type="body" idx="1"/>
          </p:nvPr>
        </p:nvSpPr>
        <p:spPr>
          <a:xfrm>
            <a:off x="457200" y="4572000"/>
            <a:ext cx="8229600" cy="1463040"/>
          </a:xfrm>
        </p:spPr>
        <p:txBody>
          <a:bodyPr/>
          <a:lstStyle>
            <a:lvl1pPr marL="0" indent="0">
              <a:buNone/>
              <a:defRPr sz="2400">
                <a:solidFill>
                  <a:srgbClr val="B3194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1005840" y="6263640"/>
            <a:ext cx="3657600" cy="365125"/>
          </a:xfrm>
          <a:prstGeom prst="rect">
            <a:avLst/>
          </a:prstGeom>
        </p:spPr>
        <p:txBody>
          <a:bodyPr/>
          <a:lstStyle/>
          <a:p>
            <a:r>
              <a:rPr lang="en-US" dirty="0"/>
              <a:t>Employee Retention Credit | Stakeholder Liaison</a:t>
            </a:r>
          </a:p>
        </p:txBody>
      </p:sp>
      <p:sp>
        <p:nvSpPr>
          <p:cNvPr id="6" name="Slide Number Placeholder 5"/>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dirty="0"/>
          </a:p>
        </p:txBody>
      </p:sp>
      <p:sp>
        <p:nvSpPr>
          <p:cNvPr id="8" name="Date Placeholder 4">
            <a:extLst>
              <a:ext uri="{FF2B5EF4-FFF2-40B4-BE49-F238E27FC236}">
                <a16:creationId xmlns:a16="http://schemas.microsoft.com/office/drawing/2014/main" id="{755D1286-6D1D-0F4F-8444-0698CAF8CA31}"/>
              </a:ext>
            </a:extLst>
          </p:cNvPr>
          <p:cNvSpPr>
            <a:spLocks noGrp="1"/>
          </p:cNvSpPr>
          <p:nvPr>
            <p:ph type="dt" sz="half" idx="10"/>
          </p:nvPr>
        </p:nvSpPr>
        <p:spPr>
          <a:xfrm>
            <a:off x="6689598" y="6263640"/>
            <a:ext cx="1997202" cy="365125"/>
          </a:xfrm>
          <a:prstGeom prst="rect">
            <a:avLst/>
          </a:prstGeom>
        </p:spPr>
        <p:txBody>
          <a:bodyPr/>
          <a:lstStyle/>
          <a:p>
            <a:r>
              <a:rPr lang="en-US" dirty="0"/>
              <a:t>Date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image" Target="../media/image1.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image" Target="../media/image1.png"/><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theme" Target="../theme/theme3.xml"/><Relationship Id="rId2" Type="http://schemas.openxmlformats.org/officeDocument/2006/relationships/slideLayout" Target="../slideLayouts/slideLayout33.xml"/><Relationship Id="rId16" Type="http://schemas.openxmlformats.org/officeDocument/2006/relationships/slideLayout" Target="../slideLayouts/slideLayout47.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slideLayout" Target="../slideLayouts/slideLayout4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50.xml"/><Relationship Id="rId7" Type="http://schemas.openxmlformats.org/officeDocument/2006/relationships/theme" Target="../theme/theme4.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5" Type="http://schemas.openxmlformats.org/officeDocument/2006/relationships/slideLayout" Target="../slideLayouts/slideLayout52.xml"/><Relationship Id="rId10" Type="http://schemas.openxmlformats.org/officeDocument/2006/relationships/image" Target="../media/image6.png"/><Relationship Id="rId4" Type="http://schemas.openxmlformats.org/officeDocument/2006/relationships/slideLayout" Target="../slideLayouts/slideLayout51.xml"/><Relationship Id="rId9" Type="http://schemas.openxmlformats.org/officeDocument/2006/relationships/image" Target="../media/image5.jp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theme" Target="../theme/theme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00400" y="128016"/>
            <a:ext cx="5486400" cy="685800"/>
          </a:xfrm>
          <a:prstGeom prst="rect">
            <a:avLst/>
          </a:prstGeom>
        </p:spPr>
        <p:txBody>
          <a:bodyPr vert="horz" lIns="91440" tIns="45720" rIns="91440" bIns="45720" rtlCol="0" anchor="ctr" anchorCtr="0">
            <a:noAutofit/>
          </a:bodyPr>
          <a:lstStyle/>
          <a:p>
            <a:r>
              <a:rPr lang="en-US" dirty="0"/>
              <a:t>Click to add content</a:t>
            </a:r>
          </a:p>
        </p:txBody>
      </p:sp>
      <p:sp>
        <p:nvSpPr>
          <p:cNvPr id="3" name="Text Placeholder 2"/>
          <p:cNvSpPr>
            <a:spLocks noGrp="1"/>
          </p:cNvSpPr>
          <p:nvPr>
            <p:ph type="body" idx="1"/>
          </p:nvPr>
        </p:nvSpPr>
        <p:spPr>
          <a:xfrm>
            <a:off x="457200" y="1188720"/>
            <a:ext cx="8229600" cy="4846320"/>
          </a:xfrm>
          <a:prstGeom prst="rect">
            <a:avLst/>
          </a:prstGeom>
        </p:spPr>
        <p:txBody>
          <a:bodyPr vert="horz" wrap="square" lIns="91440" tIns="45720" rIns="91440" bIns="45720" rtlCol="0">
            <a:noAutofit/>
          </a:bodyPr>
          <a:lstStyle/>
          <a:p>
            <a:pPr lvl="0"/>
            <a:r>
              <a:rPr lang="en-US" dirty="0"/>
              <a:t>Text</a:t>
            </a:r>
          </a:p>
          <a:p>
            <a:pPr lvl="1"/>
            <a:r>
              <a:rPr lang="en-US" dirty="0"/>
              <a:t>Text</a:t>
            </a:r>
          </a:p>
          <a:p>
            <a:pPr lvl="2"/>
            <a:r>
              <a:rPr lang="en-US" dirty="0"/>
              <a:t>First-level bullet text is Arial 20pt</a:t>
            </a:r>
          </a:p>
          <a:p>
            <a:pPr lvl="3"/>
            <a:r>
              <a:rPr lang="en-US" dirty="0"/>
              <a:t>Second-level bullet text is Arial 16pt cyan </a:t>
            </a:r>
          </a:p>
          <a:p>
            <a:pPr lvl="2"/>
            <a:r>
              <a:rPr lang="en-US" dirty="0"/>
              <a:t>Arial is the only font used in this template</a:t>
            </a:r>
          </a:p>
          <a:p>
            <a:pPr lvl="2"/>
            <a:r>
              <a:rPr lang="en-US" dirty="0"/>
              <a:t>All bulleted text is sentence case (capitalize the first letter of the first word)</a:t>
            </a:r>
          </a:p>
          <a:p>
            <a:pPr lvl="2"/>
            <a:r>
              <a:rPr lang="en-US" dirty="0"/>
              <a:t>Text under 16pt should use this blue (r 10, g 49, b 97)</a:t>
            </a:r>
          </a:p>
          <a:p>
            <a:pPr marL="182880" marR="0" lvl="2" indent="-182880" algn="l" defTabSz="914400" rtl="0" eaLnBrk="1" fontAlgn="auto" latinLnBrk="0" hangingPunct="1">
              <a:lnSpc>
                <a:spcPct val="90000"/>
              </a:lnSpc>
              <a:spcBef>
                <a:spcPts val="1000"/>
              </a:spcBef>
              <a:spcAft>
                <a:spcPts val="600"/>
              </a:spcAft>
              <a:buClr>
                <a:srgbClr val="B31942"/>
              </a:buClr>
              <a:buSzTx/>
              <a:buFont typeface="Arial" charset="0"/>
              <a:buChar char="•"/>
              <a:tabLst/>
              <a:defRPr/>
            </a:pPr>
            <a:r>
              <a:rPr lang="en-US" dirty="0"/>
              <a:t>Text 16pt or above or 14pt bold can use this blue (r 0, g 155, b 223)</a:t>
            </a:r>
          </a:p>
          <a:p>
            <a:pPr lvl="2"/>
            <a:endParaRPr lang="en-US" dirty="0"/>
          </a:p>
        </p:txBody>
      </p:sp>
      <p:sp>
        <p:nvSpPr>
          <p:cNvPr id="4" name="Date Placeholder 3"/>
          <p:cNvSpPr>
            <a:spLocks noGrp="1"/>
          </p:cNvSpPr>
          <p:nvPr>
            <p:ph type="dt" sz="half" idx="2"/>
          </p:nvPr>
        </p:nvSpPr>
        <p:spPr>
          <a:xfrm>
            <a:off x="6689598" y="6263640"/>
            <a:ext cx="1997202" cy="365125"/>
          </a:xfrm>
          <a:prstGeom prst="rect">
            <a:avLst/>
          </a:prstGeom>
        </p:spPr>
        <p:txBody>
          <a:bodyPr vert="horz" lIns="91440" tIns="45720" rIns="91440" bIns="45720" rtlCol="0" anchor="ctr"/>
          <a:lstStyle>
            <a:lvl1pPr algn="r">
              <a:defRPr sz="1000">
                <a:solidFill>
                  <a:srgbClr val="0A3161"/>
                </a:solidFill>
                <a:latin typeface="Arial" charset="0"/>
                <a:ea typeface="Arial" charset="0"/>
                <a:cs typeface="Arial" charset="0"/>
              </a:defRPr>
            </a:lvl1pPr>
          </a:lstStyle>
          <a:p>
            <a:r>
              <a:rPr lang="en-US" dirty="0"/>
              <a:t>Date</a:t>
            </a:r>
          </a:p>
        </p:txBody>
      </p:sp>
      <p:sp>
        <p:nvSpPr>
          <p:cNvPr id="5" name="Footer Placeholder 4"/>
          <p:cNvSpPr>
            <a:spLocks noGrp="1"/>
          </p:cNvSpPr>
          <p:nvPr>
            <p:ph type="ftr" sz="quarter" idx="3"/>
          </p:nvPr>
        </p:nvSpPr>
        <p:spPr>
          <a:xfrm>
            <a:off x="1005840" y="6263640"/>
            <a:ext cx="3657600" cy="365125"/>
          </a:xfrm>
          <a:prstGeom prst="rect">
            <a:avLst/>
          </a:prstGeom>
        </p:spPr>
        <p:txBody>
          <a:bodyPr vert="horz" lIns="91440" tIns="45720" rIns="91440" bIns="45720" rtlCol="0" anchor="ctr"/>
          <a:lstStyle>
            <a:lvl1pPr algn="l">
              <a:defRPr sz="1000">
                <a:solidFill>
                  <a:srgbClr val="0A3161"/>
                </a:solidFill>
                <a:latin typeface="Arial" charset="0"/>
                <a:ea typeface="Arial" charset="0"/>
                <a:cs typeface="Arial" charset="0"/>
              </a:defRPr>
            </a:lvl1pPr>
          </a:lstStyle>
          <a:p>
            <a:r>
              <a:rPr lang="en-US" dirty="0"/>
              <a:t>Employee Retention Credit | Stakeholder Liaison</a:t>
            </a:r>
          </a:p>
        </p:txBody>
      </p:sp>
      <p:sp>
        <p:nvSpPr>
          <p:cNvPr id="6" name="Slide Number Placeholder 5"/>
          <p:cNvSpPr>
            <a:spLocks noGrp="1"/>
          </p:cNvSpPr>
          <p:nvPr>
            <p:ph type="sldNum" sz="quarter" idx="4"/>
          </p:nvPr>
        </p:nvSpPr>
        <p:spPr>
          <a:xfrm>
            <a:off x="457200" y="6263640"/>
            <a:ext cx="457200" cy="365760"/>
          </a:xfrm>
          <a:prstGeom prst="rect">
            <a:avLst/>
          </a:prstGeom>
        </p:spPr>
        <p:txBody>
          <a:bodyPr vert="horz" lIns="91440" tIns="45720" rIns="91440" bIns="45720" rtlCol="0" anchor="ctr"/>
          <a:lstStyle>
            <a:lvl1pPr algn="ctr">
              <a:defRPr sz="1000" b="1">
                <a:solidFill>
                  <a:srgbClr val="0A3161"/>
                </a:solidFill>
                <a:latin typeface="Arial" charset="0"/>
                <a:ea typeface="Arial" charset="0"/>
                <a:cs typeface="Arial" charset="0"/>
              </a:defRPr>
            </a:lvl1pPr>
          </a:lstStyle>
          <a:p>
            <a:r>
              <a:rPr lang="en-US" dirty="0"/>
              <a:t>Page </a:t>
            </a:r>
            <a:fld id="{781057C3-FDA3-B146-AA6C-F3C04E67C803}" type="slidenum">
              <a:rPr lang="en-US" smtClean="0"/>
              <a:pPr/>
              <a:t>‹#›</a:t>
            </a:fld>
            <a:endParaRPr lang="en-US" dirty="0"/>
          </a:p>
        </p:txBody>
      </p:sp>
      <p:cxnSp>
        <p:nvCxnSpPr>
          <p:cNvPr id="8" name="Straight Connector 7">
            <a:extLst>
              <a:ext uri="{FF2B5EF4-FFF2-40B4-BE49-F238E27FC236}">
                <a16:creationId xmlns:a16="http://schemas.microsoft.com/office/drawing/2014/main" id="{8578CF7C-886E-4B44-8D6F-9CCB4440C25B}"/>
              </a:ext>
            </a:extLst>
          </p:cNvPr>
          <p:cNvCxnSpPr/>
          <p:nvPr userDrawn="1"/>
        </p:nvCxnSpPr>
        <p:spPr>
          <a:xfrm>
            <a:off x="457200" y="6611112"/>
            <a:ext cx="457200" cy="0"/>
          </a:xfrm>
          <a:prstGeom prst="line">
            <a:avLst/>
          </a:prstGeom>
          <a:ln w="57150">
            <a:solidFill>
              <a:srgbClr val="B3194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501AFB7-6231-874C-9E3D-F557917EEB7E}"/>
              </a:ext>
            </a:extLst>
          </p:cNvPr>
          <p:cNvCxnSpPr>
            <a:cxnSpLocks/>
          </p:cNvCxnSpPr>
          <p:nvPr userDrawn="1"/>
        </p:nvCxnSpPr>
        <p:spPr>
          <a:xfrm>
            <a:off x="1078992" y="6611112"/>
            <a:ext cx="914400" cy="0"/>
          </a:xfrm>
          <a:prstGeom prst="line">
            <a:avLst/>
          </a:prstGeom>
          <a:ln w="57150">
            <a:solidFill>
              <a:srgbClr val="B319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836425"/>
      </p:ext>
    </p:extLst>
  </p:cSld>
  <p:clrMap bg1="lt1" tx1="dk1" bg2="lt2" tx2="dk2" accent1="accent1" accent2="accent2" accent3="accent3" accent4="accent4" accent5="accent5" accent6="accent6" hlink="hlink" folHlink="folHlink"/>
  <p:sldLayoutIdLst>
    <p:sldLayoutId id="2147483691" r:id="rId1"/>
    <p:sldLayoutId id="2147483694" r:id="rId2"/>
    <p:sldLayoutId id="2147483695" r:id="rId3"/>
    <p:sldLayoutId id="2147483697" r:id="rId4"/>
    <p:sldLayoutId id="2147483698" r:id="rId5"/>
    <p:sldLayoutId id="2147483699" r:id="rId6"/>
    <p:sldLayoutId id="2147483674" r:id="rId7"/>
    <p:sldLayoutId id="2147483685" r:id="rId8"/>
    <p:sldLayoutId id="2147483675" r:id="rId9"/>
    <p:sldLayoutId id="2147483676" r:id="rId10"/>
    <p:sldLayoutId id="2147483677" r:id="rId11"/>
    <p:sldLayoutId id="2147483678" r:id="rId12"/>
    <p:sldLayoutId id="2147483679" r:id="rId13"/>
    <p:sldLayoutId id="2147483680" r:id="rId14"/>
    <p:sldLayoutId id="2147483681" r:id="rId15"/>
  </p:sldLayoutIdLst>
  <p:hf hdr="0"/>
  <p:txStyles>
    <p:titleStyle>
      <a:lvl1pPr algn="l" defTabSz="914400" rtl="0" eaLnBrk="1" latinLnBrk="0" hangingPunct="1">
        <a:lnSpc>
          <a:spcPct val="90000"/>
        </a:lnSpc>
        <a:spcBef>
          <a:spcPct val="0"/>
        </a:spcBef>
        <a:buNone/>
        <a:defRPr sz="2400" b="1" i="0" kern="1200" baseline="0">
          <a:solidFill>
            <a:srgbClr val="0A3161"/>
          </a:solidFill>
          <a:latin typeface="Arial" charset="0"/>
          <a:ea typeface="Arial" charset="0"/>
          <a:cs typeface="Arial" charset="0"/>
        </a:defRPr>
      </a:lvl1pPr>
    </p:titleStyle>
    <p:bodyStyle>
      <a:lvl1pPr marL="0" indent="0" algn="l" defTabSz="914400" rtl="0" eaLnBrk="1" latinLnBrk="0" hangingPunct="1">
        <a:lnSpc>
          <a:spcPct val="90000"/>
        </a:lnSpc>
        <a:spcBef>
          <a:spcPts val="1000"/>
        </a:spcBef>
        <a:spcAft>
          <a:spcPts val="600"/>
        </a:spcAft>
        <a:buFont typeface="Arial" panose="020B0604020202020204" pitchFamily="34" charset="0"/>
        <a:buNone/>
        <a:defRPr sz="2000" b="1" kern="1200" baseline="0">
          <a:solidFill>
            <a:srgbClr val="B31942"/>
          </a:solidFill>
          <a:latin typeface="Arial" charset="0"/>
          <a:ea typeface="Arial" charset="0"/>
          <a:cs typeface="Arial" charset="0"/>
        </a:defRPr>
      </a:lvl1pPr>
      <a:lvl2pPr marL="0" indent="0" algn="l" defTabSz="914400" rtl="0" eaLnBrk="1" latinLnBrk="0" hangingPunct="1">
        <a:lnSpc>
          <a:spcPct val="90000"/>
        </a:lnSpc>
        <a:spcBef>
          <a:spcPts val="1000"/>
        </a:spcBef>
        <a:spcAft>
          <a:spcPts val="600"/>
        </a:spcAft>
        <a:buClr>
          <a:schemeClr val="tx2"/>
        </a:buClr>
        <a:buFont typeface="Arial" panose="020B0604020202020204" pitchFamily="34" charset="0"/>
        <a:buNone/>
        <a:defRPr sz="2000" b="0" kern="1200" baseline="0">
          <a:solidFill>
            <a:srgbClr val="0A3161"/>
          </a:solidFill>
          <a:latin typeface="Arial" charset="0"/>
          <a:ea typeface="Arial" charset="0"/>
          <a:cs typeface="Arial" charset="0"/>
        </a:defRPr>
      </a:lvl2pPr>
      <a:lvl3pPr marL="182880" marR="0" indent="-182880" algn="l" defTabSz="914400" rtl="0" eaLnBrk="1" fontAlgn="auto" latinLnBrk="0" hangingPunct="1">
        <a:lnSpc>
          <a:spcPct val="90000"/>
        </a:lnSpc>
        <a:spcBef>
          <a:spcPts val="1000"/>
        </a:spcBef>
        <a:spcAft>
          <a:spcPts val="600"/>
        </a:spcAft>
        <a:buClr>
          <a:srgbClr val="B31942"/>
        </a:buClr>
        <a:buSzTx/>
        <a:buFont typeface="Arial" charset="0"/>
        <a:buChar char="•"/>
        <a:tabLst/>
        <a:defRPr sz="2000" kern="1200" baseline="0">
          <a:solidFill>
            <a:srgbClr val="0A3161"/>
          </a:solidFill>
          <a:latin typeface="Arial" charset="0"/>
          <a:ea typeface="Arial" charset="0"/>
          <a:cs typeface="Arial" charset="0"/>
        </a:defRPr>
      </a:lvl3pPr>
      <a:lvl4pPr marL="685800" indent="-182880" algn="l" defTabSz="914400" rtl="0" eaLnBrk="1" latinLnBrk="0" hangingPunct="1">
        <a:lnSpc>
          <a:spcPct val="90000"/>
        </a:lnSpc>
        <a:spcBef>
          <a:spcPts val="500"/>
        </a:spcBef>
        <a:spcAft>
          <a:spcPts val="200"/>
        </a:spcAft>
        <a:buClr>
          <a:srgbClr val="B31942"/>
        </a:buClr>
        <a:buFont typeface="Arial" charset="0"/>
        <a:buChar char="•"/>
        <a:defRPr sz="1600" kern="1200">
          <a:solidFill>
            <a:schemeClr val="accent2"/>
          </a:solidFill>
          <a:latin typeface="Arial" charset="0"/>
          <a:ea typeface="Arial" charset="0"/>
          <a:cs typeface="Arial" charset="0"/>
        </a:defRPr>
      </a:lvl4pPr>
      <a:lvl5pPr marL="0" indent="-342900" algn="l" defTabSz="914400" rtl="0" eaLnBrk="1" latinLnBrk="0" hangingPunct="1">
        <a:lnSpc>
          <a:spcPct val="90000"/>
        </a:lnSpc>
        <a:spcBef>
          <a:spcPts val="500"/>
        </a:spcBef>
        <a:spcAft>
          <a:spcPts val="200"/>
        </a:spcAft>
        <a:buFont typeface="+mj-lt"/>
        <a:buAutoNum type="arabicPeriod"/>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0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8"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00400" y="128016"/>
            <a:ext cx="5486400" cy="685800"/>
          </a:xfrm>
          <a:prstGeom prst="rect">
            <a:avLst/>
          </a:prstGeom>
        </p:spPr>
        <p:txBody>
          <a:bodyPr vert="horz" lIns="91440" tIns="45720" rIns="91440" bIns="45720" rtlCol="0" anchor="ctr" anchorCtr="0">
            <a:noAutofit/>
          </a:bodyPr>
          <a:lstStyle/>
          <a:p>
            <a:r>
              <a:rPr lang="en-US" dirty="0"/>
              <a:t>Click to add content</a:t>
            </a:r>
          </a:p>
        </p:txBody>
      </p:sp>
      <p:sp>
        <p:nvSpPr>
          <p:cNvPr id="3" name="Text Placeholder 2"/>
          <p:cNvSpPr>
            <a:spLocks noGrp="1"/>
          </p:cNvSpPr>
          <p:nvPr>
            <p:ph type="body" idx="1"/>
          </p:nvPr>
        </p:nvSpPr>
        <p:spPr>
          <a:xfrm>
            <a:off x="457200" y="1188720"/>
            <a:ext cx="8229600" cy="4846320"/>
          </a:xfrm>
          <a:prstGeom prst="rect">
            <a:avLst/>
          </a:prstGeom>
        </p:spPr>
        <p:txBody>
          <a:bodyPr vert="horz" wrap="square" lIns="91440" tIns="45720" rIns="91440" bIns="45720" rtlCol="0">
            <a:noAutofit/>
          </a:bodyPr>
          <a:lstStyle/>
          <a:p>
            <a:pPr lvl="0"/>
            <a:r>
              <a:rPr lang="en-US" dirty="0"/>
              <a:t>Text</a:t>
            </a:r>
          </a:p>
          <a:p>
            <a:pPr lvl="1"/>
            <a:r>
              <a:rPr lang="en-US" dirty="0"/>
              <a:t>Text</a:t>
            </a:r>
          </a:p>
          <a:p>
            <a:pPr lvl="2"/>
            <a:r>
              <a:rPr lang="en-US" dirty="0"/>
              <a:t>First-level bullet text is Arial 20pt</a:t>
            </a:r>
          </a:p>
          <a:p>
            <a:pPr lvl="3"/>
            <a:r>
              <a:rPr lang="en-US" dirty="0"/>
              <a:t>Second-level bullet text is Arial 16pt cyan </a:t>
            </a:r>
          </a:p>
          <a:p>
            <a:pPr lvl="2"/>
            <a:r>
              <a:rPr lang="en-US" dirty="0"/>
              <a:t>Arial is the only font used in this template</a:t>
            </a:r>
          </a:p>
          <a:p>
            <a:pPr lvl="2"/>
            <a:r>
              <a:rPr lang="en-US" dirty="0"/>
              <a:t>All bulleted text is sentence case (capitalize the first letter of the first word)</a:t>
            </a:r>
          </a:p>
          <a:p>
            <a:pPr lvl="2"/>
            <a:r>
              <a:rPr lang="en-US" dirty="0"/>
              <a:t>Text under 16pt should use this blue (r 10, g 49, b 97)</a:t>
            </a:r>
          </a:p>
          <a:p>
            <a:pPr marL="182880" marR="0" lvl="2" indent="-182880" algn="l" defTabSz="914400" rtl="0" eaLnBrk="1" fontAlgn="auto" latinLnBrk="0" hangingPunct="1">
              <a:lnSpc>
                <a:spcPct val="90000"/>
              </a:lnSpc>
              <a:spcBef>
                <a:spcPts val="1000"/>
              </a:spcBef>
              <a:spcAft>
                <a:spcPts val="600"/>
              </a:spcAft>
              <a:buClr>
                <a:srgbClr val="B31942"/>
              </a:buClr>
              <a:buSzTx/>
              <a:buFont typeface="Arial" charset="0"/>
              <a:buChar char="•"/>
              <a:tabLst/>
              <a:defRPr/>
            </a:pPr>
            <a:r>
              <a:rPr lang="en-US" dirty="0"/>
              <a:t>Text 16pt or above or 14pt bold can use this blue (r 0, g 155, b 223)</a:t>
            </a:r>
          </a:p>
          <a:p>
            <a:pPr lvl="2"/>
            <a:endParaRPr lang="en-US" dirty="0"/>
          </a:p>
        </p:txBody>
      </p:sp>
      <p:sp>
        <p:nvSpPr>
          <p:cNvPr id="4" name="Date Placeholder 3"/>
          <p:cNvSpPr>
            <a:spLocks noGrp="1"/>
          </p:cNvSpPr>
          <p:nvPr>
            <p:ph type="dt" sz="half" idx="2"/>
          </p:nvPr>
        </p:nvSpPr>
        <p:spPr>
          <a:xfrm>
            <a:off x="6689598" y="6263640"/>
            <a:ext cx="1997202" cy="365125"/>
          </a:xfrm>
          <a:prstGeom prst="rect">
            <a:avLst/>
          </a:prstGeom>
        </p:spPr>
        <p:txBody>
          <a:bodyPr vert="horz" lIns="91440" tIns="45720" rIns="91440" bIns="45720" rtlCol="0" anchor="ctr"/>
          <a:lstStyle>
            <a:lvl1pPr algn="r">
              <a:defRPr sz="1000">
                <a:solidFill>
                  <a:srgbClr val="0A3161"/>
                </a:solidFill>
                <a:latin typeface="Arial" charset="0"/>
                <a:ea typeface="Arial" charset="0"/>
                <a:cs typeface="Arial" charset="0"/>
              </a:defRPr>
            </a:lvl1pPr>
          </a:lstStyle>
          <a:p>
            <a:r>
              <a:rPr lang="en-US" dirty="0"/>
              <a:t>Date</a:t>
            </a:r>
          </a:p>
        </p:txBody>
      </p:sp>
      <p:sp>
        <p:nvSpPr>
          <p:cNvPr id="5" name="Footer Placeholder 4"/>
          <p:cNvSpPr>
            <a:spLocks noGrp="1"/>
          </p:cNvSpPr>
          <p:nvPr>
            <p:ph type="ftr" sz="quarter" idx="3"/>
          </p:nvPr>
        </p:nvSpPr>
        <p:spPr>
          <a:xfrm>
            <a:off x="1005840" y="6263640"/>
            <a:ext cx="3657600" cy="365125"/>
          </a:xfrm>
          <a:prstGeom prst="rect">
            <a:avLst/>
          </a:prstGeom>
        </p:spPr>
        <p:txBody>
          <a:bodyPr vert="horz" lIns="91440" tIns="45720" rIns="91440" bIns="45720" rtlCol="0" anchor="ctr"/>
          <a:lstStyle>
            <a:lvl1pPr algn="l">
              <a:defRPr sz="1000">
                <a:solidFill>
                  <a:srgbClr val="0A3161"/>
                </a:solidFill>
                <a:latin typeface="Arial" charset="0"/>
                <a:ea typeface="Arial" charset="0"/>
                <a:cs typeface="Arial" charset="0"/>
              </a:defRPr>
            </a:lvl1pPr>
          </a:lstStyle>
          <a:p>
            <a:r>
              <a:rPr lang="en-US" dirty="0"/>
              <a:t>Presentation Title | Office/BOD</a:t>
            </a:r>
          </a:p>
        </p:txBody>
      </p:sp>
      <p:sp>
        <p:nvSpPr>
          <p:cNvPr id="6" name="Slide Number Placeholder 5"/>
          <p:cNvSpPr>
            <a:spLocks noGrp="1"/>
          </p:cNvSpPr>
          <p:nvPr>
            <p:ph type="sldNum" sz="quarter" idx="4"/>
          </p:nvPr>
        </p:nvSpPr>
        <p:spPr>
          <a:xfrm>
            <a:off x="457200" y="6263640"/>
            <a:ext cx="457200" cy="365760"/>
          </a:xfrm>
          <a:prstGeom prst="rect">
            <a:avLst/>
          </a:prstGeom>
        </p:spPr>
        <p:txBody>
          <a:bodyPr vert="horz" lIns="91440" tIns="45720" rIns="91440" bIns="45720" rtlCol="0" anchor="ctr"/>
          <a:lstStyle>
            <a:lvl1pPr algn="ctr">
              <a:defRPr sz="1000" b="1">
                <a:solidFill>
                  <a:srgbClr val="0A3161"/>
                </a:solidFill>
                <a:latin typeface="Arial" charset="0"/>
                <a:ea typeface="Arial" charset="0"/>
                <a:cs typeface="Arial" charset="0"/>
              </a:defRPr>
            </a:lvl1pPr>
          </a:lstStyle>
          <a:p>
            <a:r>
              <a:rPr lang="en-US" dirty="0"/>
              <a:t>Page </a:t>
            </a:r>
            <a:fld id="{781057C3-FDA3-B146-AA6C-F3C04E67C803}" type="slidenum">
              <a:rPr lang="en-US" smtClean="0"/>
              <a:pPr/>
              <a:t>‹#›</a:t>
            </a:fld>
            <a:endParaRPr lang="en-US" dirty="0"/>
          </a:p>
        </p:txBody>
      </p:sp>
      <p:cxnSp>
        <p:nvCxnSpPr>
          <p:cNvPr id="8" name="Straight Connector 7">
            <a:extLst>
              <a:ext uri="{FF2B5EF4-FFF2-40B4-BE49-F238E27FC236}">
                <a16:creationId xmlns:a16="http://schemas.microsoft.com/office/drawing/2014/main" id="{8578CF7C-886E-4B44-8D6F-9CCB4440C25B}"/>
              </a:ext>
            </a:extLst>
          </p:cNvPr>
          <p:cNvCxnSpPr/>
          <p:nvPr userDrawn="1"/>
        </p:nvCxnSpPr>
        <p:spPr>
          <a:xfrm>
            <a:off x="457200" y="6611112"/>
            <a:ext cx="457200" cy="0"/>
          </a:xfrm>
          <a:prstGeom prst="line">
            <a:avLst/>
          </a:prstGeom>
          <a:ln w="57150">
            <a:solidFill>
              <a:srgbClr val="B3194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501AFB7-6231-874C-9E3D-F557917EEB7E}"/>
              </a:ext>
            </a:extLst>
          </p:cNvPr>
          <p:cNvCxnSpPr>
            <a:cxnSpLocks/>
          </p:cNvCxnSpPr>
          <p:nvPr userDrawn="1"/>
        </p:nvCxnSpPr>
        <p:spPr>
          <a:xfrm>
            <a:off x="1078992" y="6611112"/>
            <a:ext cx="914400" cy="0"/>
          </a:xfrm>
          <a:prstGeom prst="line">
            <a:avLst/>
          </a:prstGeom>
          <a:ln w="57150">
            <a:solidFill>
              <a:srgbClr val="B319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296873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hf sldNum="0" hdr="0" ftr="0" dt="0"/>
  <p:txStyles>
    <p:titleStyle>
      <a:lvl1pPr algn="l" defTabSz="914400" rtl="0" eaLnBrk="1" latinLnBrk="0" hangingPunct="1">
        <a:lnSpc>
          <a:spcPct val="90000"/>
        </a:lnSpc>
        <a:spcBef>
          <a:spcPct val="0"/>
        </a:spcBef>
        <a:buNone/>
        <a:defRPr sz="2400" b="1" i="0" kern="1200" baseline="0">
          <a:solidFill>
            <a:srgbClr val="0A3161"/>
          </a:solidFill>
          <a:latin typeface="Arial" charset="0"/>
          <a:ea typeface="Arial" charset="0"/>
          <a:cs typeface="Arial" charset="0"/>
        </a:defRPr>
      </a:lvl1pPr>
    </p:titleStyle>
    <p:bodyStyle>
      <a:lvl1pPr marL="0" indent="0" algn="l" defTabSz="914400" rtl="0" eaLnBrk="1" latinLnBrk="0" hangingPunct="1">
        <a:lnSpc>
          <a:spcPct val="90000"/>
        </a:lnSpc>
        <a:spcBef>
          <a:spcPts val="1000"/>
        </a:spcBef>
        <a:spcAft>
          <a:spcPts val="600"/>
        </a:spcAft>
        <a:buFont typeface="Arial" panose="020B0604020202020204" pitchFamily="34" charset="0"/>
        <a:buNone/>
        <a:defRPr sz="2000" b="1" kern="1200" baseline="0">
          <a:solidFill>
            <a:srgbClr val="B31942"/>
          </a:solidFill>
          <a:latin typeface="Arial" charset="0"/>
          <a:ea typeface="Arial" charset="0"/>
          <a:cs typeface="Arial" charset="0"/>
        </a:defRPr>
      </a:lvl1pPr>
      <a:lvl2pPr marL="0" indent="0" algn="l" defTabSz="914400" rtl="0" eaLnBrk="1" latinLnBrk="0" hangingPunct="1">
        <a:lnSpc>
          <a:spcPct val="90000"/>
        </a:lnSpc>
        <a:spcBef>
          <a:spcPts val="1000"/>
        </a:spcBef>
        <a:spcAft>
          <a:spcPts val="600"/>
        </a:spcAft>
        <a:buClr>
          <a:schemeClr val="tx2"/>
        </a:buClr>
        <a:buFont typeface="Arial" panose="020B0604020202020204" pitchFamily="34" charset="0"/>
        <a:buNone/>
        <a:defRPr sz="2000" b="0" kern="1200" baseline="0">
          <a:solidFill>
            <a:srgbClr val="0A3161"/>
          </a:solidFill>
          <a:latin typeface="Arial" charset="0"/>
          <a:ea typeface="Arial" charset="0"/>
          <a:cs typeface="Arial" charset="0"/>
        </a:defRPr>
      </a:lvl2pPr>
      <a:lvl3pPr marL="182880" marR="0" indent="-182880" algn="l" defTabSz="914400" rtl="0" eaLnBrk="1" fontAlgn="auto" latinLnBrk="0" hangingPunct="1">
        <a:lnSpc>
          <a:spcPct val="90000"/>
        </a:lnSpc>
        <a:spcBef>
          <a:spcPts val="1000"/>
        </a:spcBef>
        <a:spcAft>
          <a:spcPts val="600"/>
        </a:spcAft>
        <a:buClr>
          <a:srgbClr val="B31942"/>
        </a:buClr>
        <a:buSzTx/>
        <a:buFont typeface="Arial" charset="0"/>
        <a:buChar char="•"/>
        <a:tabLst/>
        <a:defRPr sz="2000" kern="1200" baseline="0">
          <a:solidFill>
            <a:srgbClr val="0A3161"/>
          </a:solidFill>
          <a:latin typeface="Arial" charset="0"/>
          <a:ea typeface="Arial" charset="0"/>
          <a:cs typeface="Arial" charset="0"/>
        </a:defRPr>
      </a:lvl3pPr>
      <a:lvl4pPr marL="685800" indent="-182880" algn="l" defTabSz="914400" rtl="0" eaLnBrk="1" latinLnBrk="0" hangingPunct="1">
        <a:lnSpc>
          <a:spcPct val="90000"/>
        </a:lnSpc>
        <a:spcBef>
          <a:spcPts val="500"/>
        </a:spcBef>
        <a:spcAft>
          <a:spcPts val="200"/>
        </a:spcAft>
        <a:buClr>
          <a:srgbClr val="B31942"/>
        </a:buClr>
        <a:buFont typeface="Arial" charset="0"/>
        <a:buChar char="•"/>
        <a:defRPr sz="1600" kern="1200">
          <a:solidFill>
            <a:schemeClr val="accent2"/>
          </a:solidFill>
          <a:latin typeface="Arial" charset="0"/>
          <a:ea typeface="Arial" charset="0"/>
          <a:cs typeface="Arial" charset="0"/>
        </a:defRPr>
      </a:lvl4pPr>
      <a:lvl5pPr marL="0" indent="-342900" algn="l" defTabSz="914400" rtl="0" eaLnBrk="1" latinLnBrk="0" hangingPunct="1">
        <a:lnSpc>
          <a:spcPct val="90000"/>
        </a:lnSpc>
        <a:spcBef>
          <a:spcPts val="500"/>
        </a:spcBef>
        <a:spcAft>
          <a:spcPts val="200"/>
        </a:spcAft>
        <a:buFont typeface="+mj-lt"/>
        <a:buAutoNum type="arabicPeriod"/>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0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8"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00400" y="128016"/>
            <a:ext cx="5486400" cy="685800"/>
          </a:xfrm>
          <a:prstGeom prst="rect">
            <a:avLst/>
          </a:prstGeom>
        </p:spPr>
        <p:txBody>
          <a:bodyPr vert="horz" lIns="91440" tIns="45720" rIns="91440" bIns="45720" rtlCol="0" anchor="ctr" anchorCtr="0">
            <a:noAutofit/>
          </a:bodyPr>
          <a:lstStyle/>
          <a:p>
            <a:r>
              <a:rPr lang="en-US" dirty="0"/>
              <a:t>Click to add content</a:t>
            </a:r>
          </a:p>
        </p:txBody>
      </p:sp>
      <p:sp>
        <p:nvSpPr>
          <p:cNvPr id="3" name="Text Placeholder 2"/>
          <p:cNvSpPr>
            <a:spLocks noGrp="1"/>
          </p:cNvSpPr>
          <p:nvPr>
            <p:ph type="body" idx="1"/>
          </p:nvPr>
        </p:nvSpPr>
        <p:spPr>
          <a:xfrm>
            <a:off x="457200" y="1188720"/>
            <a:ext cx="8229600" cy="4846320"/>
          </a:xfrm>
          <a:prstGeom prst="rect">
            <a:avLst/>
          </a:prstGeom>
        </p:spPr>
        <p:txBody>
          <a:bodyPr vert="horz" wrap="square" lIns="91440" tIns="45720" rIns="91440" bIns="45720" rtlCol="0">
            <a:noAutofit/>
          </a:bodyPr>
          <a:lstStyle/>
          <a:p>
            <a:pPr lvl="0"/>
            <a:r>
              <a:rPr lang="en-US" dirty="0"/>
              <a:t>Text</a:t>
            </a:r>
          </a:p>
          <a:p>
            <a:pPr lvl="1"/>
            <a:r>
              <a:rPr lang="en-US" dirty="0"/>
              <a:t>Text</a:t>
            </a:r>
          </a:p>
          <a:p>
            <a:pPr lvl="2"/>
            <a:r>
              <a:rPr lang="en-US" dirty="0"/>
              <a:t>First-level bullet text is Arial 20pt</a:t>
            </a:r>
          </a:p>
          <a:p>
            <a:pPr lvl="3"/>
            <a:r>
              <a:rPr lang="en-US" dirty="0"/>
              <a:t>Second-level bullet text is Arial 16pt cyan </a:t>
            </a:r>
          </a:p>
          <a:p>
            <a:pPr lvl="2"/>
            <a:r>
              <a:rPr lang="en-US" dirty="0"/>
              <a:t>Arial is the only font used in this template</a:t>
            </a:r>
          </a:p>
          <a:p>
            <a:pPr lvl="2"/>
            <a:r>
              <a:rPr lang="en-US" dirty="0"/>
              <a:t>All bulleted text is sentence case (capitalize the first letter of the first word)</a:t>
            </a:r>
          </a:p>
          <a:p>
            <a:pPr lvl="2"/>
            <a:r>
              <a:rPr lang="en-US" dirty="0"/>
              <a:t>Text under 16pt should use this blue (r 10, g 49, b 97)</a:t>
            </a:r>
          </a:p>
          <a:p>
            <a:pPr marL="182880" marR="0" lvl="2" indent="-182880" algn="l" defTabSz="914400" rtl="0" eaLnBrk="1" fontAlgn="auto" latinLnBrk="0" hangingPunct="1">
              <a:lnSpc>
                <a:spcPct val="90000"/>
              </a:lnSpc>
              <a:spcBef>
                <a:spcPts val="1000"/>
              </a:spcBef>
              <a:spcAft>
                <a:spcPts val="600"/>
              </a:spcAft>
              <a:buClr>
                <a:srgbClr val="B31942"/>
              </a:buClr>
              <a:buSzTx/>
              <a:buFont typeface="Arial" charset="0"/>
              <a:buChar char="•"/>
              <a:tabLst/>
              <a:defRPr/>
            </a:pPr>
            <a:r>
              <a:rPr lang="en-US" dirty="0"/>
              <a:t>Text 16pt or above or 14pt bold can use this blue (r 0, g 155, b 223)</a:t>
            </a:r>
          </a:p>
          <a:p>
            <a:pPr lvl="2"/>
            <a:endParaRPr lang="en-US" dirty="0"/>
          </a:p>
        </p:txBody>
      </p:sp>
      <p:sp>
        <p:nvSpPr>
          <p:cNvPr id="4" name="Date Placeholder 3"/>
          <p:cNvSpPr>
            <a:spLocks noGrp="1"/>
          </p:cNvSpPr>
          <p:nvPr>
            <p:ph type="dt" sz="half" idx="2"/>
          </p:nvPr>
        </p:nvSpPr>
        <p:spPr>
          <a:xfrm>
            <a:off x="6689598" y="6263640"/>
            <a:ext cx="1997202" cy="365125"/>
          </a:xfrm>
          <a:prstGeom prst="rect">
            <a:avLst/>
          </a:prstGeom>
        </p:spPr>
        <p:txBody>
          <a:bodyPr vert="horz" lIns="91440" tIns="45720" rIns="91440" bIns="45720" rtlCol="0" anchor="ctr"/>
          <a:lstStyle>
            <a:lvl1pPr algn="r">
              <a:defRPr sz="1000">
                <a:solidFill>
                  <a:srgbClr val="0A3161"/>
                </a:solidFill>
                <a:latin typeface="Arial" charset="0"/>
                <a:ea typeface="Arial" charset="0"/>
                <a:cs typeface="Arial" charset="0"/>
              </a:defRPr>
            </a:lvl1pPr>
          </a:lstStyle>
          <a:p>
            <a:endParaRPr lang="en-US" dirty="0"/>
          </a:p>
        </p:txBody>
      </p:sp>
      <p:sp>
        <p:nvSpPr>
          <p:cNvPr id="5" name="Footer Placeholder 4"/>
          <p:cNvSpPr>
            <a:spLocks noGrp="1"/>
          </p:cNvSpPr>
          <p:nvPr>
            <p:ph type="ftr" sz="quarter" idx="3"/>
          </p:nvPr>
        </p:nvSpPr>
        <p:spPr>
          <a:xfrm>
            <a:off x="1005840" y="6263640"/>
            <a:ext cx="3657600" cy="365125"/>
          </a:xfrm>
          <a:prstGeom prst="rect">
            <a:avLst/>
          </a:prstGeom>
        </p:spPr>
        <p:txBody>
          <a:bodyPr vert="horz" lIns="91440" tIns="45720" rIns="91440" bIns="45720" rtlCol="0" anchor="ctr"/>
          <a:lstStyle>
            <a:lvl1pPr algn="l">
              <a:defRPr sz="1000">
                <a:solidFill>
                  <a:srgbClr val="0A3161"/>
                </a:solidFill>
                <a:latin typeface="Arial" charset="0"/>
                <a:ea typeface="Arial" charset="0"/>
                <a:cs typeface="Arial" charset="0"/>
              </a:defRPr>
            </a:lvl1pPr>
          </a:lstStyle>
          <a:p>
            <a:r>
              <a:rPr lang="en-US" dirty="0"/>
              <a:t>Communications &amp; Liaison | Stakeholder Liaison</a:t>
            </a:r>
          </a:p>
        </p:txBody>
      </p:sp>
      <p:sp>
        <p:nvSpPr>
          <p:cNvPr id="6" name="Slide Number Placeholder 5"/>
          <p:cNvSpPr>
            <a:spLocks noGrp="1"/>
          </p:cNvSpPr>
          <p:nvPr>
            <p:ph type="sldNum" sz="quarter" idx="4"/>
          </p:nvPr>
        </p:nvSpPr>
        <p:spPr>
          <a:xfrm>
            <a:off x="457200" y="6263640"/>
            <a:ext cx="457200" cy="365760"/>
          </a:xfrm>
          <a:prstGeom prst="rect">
            <a:avLst/>
          </a:prstGeom>
        </p:spPr>
        <p:txBody>
          <a:bodyPr vert="horz" lIns="91440" tIns="45720" rIns="91440" bIns="45720" rtlCol="0" anchor="ctr"/>
          <a:lstStyle>
            <a:lvl1pPr algn="ctr">
              <a:defRPr sz="1000" b="1">
                <a:solidFill>
                  <a:srgbClr val="0A3161"/>
                </a:solidFill>
                <a:latin typeface="Arial" charset="0"/>
                <a:ea typeface="Arial" charset="0"/>
                <a:cs typeface="Arial" charset="0"/>
              </a:defRPr>
            </a:lvl1pPr>
          </a:lstStyle>
          <a:p>
            <a:r>
              <a:rPr lang="en-US" dirty="0"/>
              <a:t>Page </a:t>
            </a:r>
            <a:fld id="{781057C3-FDA3-B146-AA6C-F3C04E67C803}" type="slidenum">
              <a:rPr lang="en-US" smtClean="0"/>
              <a:pPr/>
              <a:t>‹#›</a:t>
            </a:fld>
            <a:endParaRPr lang="en-US" dirty="0"/>
          </a:p>
        </p:txBody>
      </p:sp>
      <p:cxnSp>
        <p:nvCxnSpPr>
          <p:cNvPr id="8" name="Straight Connector 7">
            <a:extLst>
              <a:ext uri="{FF2B5EF4-FFF2-40B4-BE49-F238E27FC236}">
                <a16:creationId xmlns:a16="http://schemas.microsoft.com/office/drawing/2014/main" id="{8578CF7C-886E-4B44-8D6F-9CCB4440C25B}"/>
              </a:ext>
            </a:extLst>
          </p:cNvPr>
          <p:cNvCxnSpPr/>
          <p:nvPr userDrawn="1"/>
        </p:nvCxnSpPr>
        <p:spPr>
          <a:xfrm>
            <a:off x="457200" y="6611112"/>
            <a:ext cx="457200" cy="0"/>
          </a:xfrm>
          <a:prstGeom prst="line">
            <a:avLst/>
          </a:prstGeom>
          <a:ln w="57150">
            <a:solidFill>
              <a:srgbClr val="B3194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501AFB7-6231-874C-9E3D-F557917EEB7E}"/>
              </a:ext>
            </a:extLst>
          </p:cNvPr>
          <p:cNvCxnSpPr>
            <a:cxnSpLocks/>
          </p:cNvCxnSpPr>
          <p:nvPr userDrawn="1"/>
        </p:nvCxnSpPr>
        <p:spPr>
          <a:xfrm>
            <a:off x="1078992" y="6611112"/>
            <a:ext cx="914400" cy="0"/>
          </a:xfrm>
          <a:prstGeom prst="line">
            <a:avLst/>
          </a:prstGeom>
          <a:ln w="57150">
            <a:solidFill>
              <a:srgbClr val="B319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6405541"/>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hf sldNum="0" hdr="0"/>
  <p:txStyles>
    <p:titleStyle>
      <a:lvl1pPr algn="l" defTabSz="914400" rtl="0" eaLnBrk="1" latinLnBrk="0" hangingPunct="1">
        <a:lnSpc>
          <a:spcPct val="90000"/>
        </a:lnSpc>
        <a:spcBef>
          <a:spcPct val="0"/>
        </a:spcBef>
        <a:buNone/>
        <a:defRPr sz="2400" b="1" i="0" kern="1200" baseline="0">
          <a:solidFill>
            <a:srgbClr val="0A3161"/>
          </a:solidFill>
          <a:latin typeface="Arial" charset="0"/>
          <a:ea typeface="Arial" charset="0"/>
          <a:cs typeface="Arial" charset="0"/>
        </a:defRPr>
      </a:lvl1pPr>
    </p:titleStyle>
    <p:bodyStyle>
      <a:lvl1pPr marL="0" indent="0" algn="l" defTabSz="914400" rtl="0" eaLnBrk="1" latinLnBrk="0" hangingPunct="1">
        <a:lnSpc>
          <a:spcPct val="90000"/>
        </a:lnSpc>
        <a:spcBef>
          <a:spcPts val="1000"/>
        </a:spcBef>
        <a:spcAft>
          <a:spcPts val="600"/>
        </a:spcAft>
        <a:buFont typeface="Arial" panose="020B0604020202020204" pitchFamily="34" charset="0"/>
        <a:buNone/>
        <a:defRPr sz="2000" b="1" kern="1200" baseline="0">
          <a:solidFill>
            <a:srgbClr val="B31942"/>
          </a:solidFill>
          <a:latin typeface="Arial" charset="0"/>
          <a:ea typeface="Arial" charset="0"/>
          <a:cs typeface="Arial" charset="0"/>
        </a:defRPr>
      </a:lvl1pPr>
      <a:lvl2pPr marL="0" indent="0" algn="l" defTabSz="914400" rtl="0" eaLnBrk="1" latinLnBrk="0" hangingPunct="1">
        <a:lnSpc>
          <a:spcPct val="90000"/>
        </a:lnSpc>
        <a:spcBef>
          <a:spcPts val="1000"/>
        </a:spcBef>
        <a:spcAft>
          <a:spcPts val="600"/>
        </a:spcAft>
        <a:buClr>
          <a:schemeClr val="tx2"/>
        </a:buClr>
        <a:buFont typeface="Arial" panose="020B0604020202020204" pitchFamily="34" charset="0"/>
        <a:buNone/>
        <a:defRPr sz="2000" b="0" kern="1200" baseline="0">
          <a:solidFill>
            <a:srgbClr val="0A3161"/>
          </a:solidFill>
          <a:latin typeface="Arial" charset="0"/>
          <a:ea typeface="Arial" charset="0"/>
          <a:cs typeface="Arial" charset="0"/>
        </a:defRPr>
      </a:lvl2pPr>
      <a:lvl3pPr marL="182880" marR="0" indent="-182880" algn="l" defTabSz="914400" rtl="0" eaLnBrk="1" fontAlgn="auto" latinLnBrk="0" hangingPunct="1">
        <a:lnSpc>
          <a:spcPct val="90000"/>
        </a:lnSpc>
        <a:spcBef>
          <a:spcPts val="1000"/>
        </a:spcBef>
        <a:spcAft>
          <a:spcPts val="600"/>
        </a:spcAft>
        <a:buClr>
          <a:srgbClr val="B31942"/>
        </a:buClr>
        <a:buSzTx/>
        <a:buFont typeface="Arial" charset="0"/>
        <a:buChar char="•"/>
        <a:tabLst/>
        <a:defRPr sz="2000" kern="1200" baseline="0">
          <a:solidFill>
            <a:srgbClr val="0A3161"/>
          </a:solidFill>
          <a:latin typeface="Arial" charset="0"/>
          <a:ea typeface="Arial" charset="0"/>
          <a:cs typeface="Arial" charset="0"/>
        </a:defRPr>
      </a:lvl3pPr>
      <a:lvl4pPr marL="685800" indent="-182880" algn="l" defTabSz="914400" rtl="0" eaLnBrk="1" latinLnBrk="0" hangingPunct="1">
        <a:lnSpc>
          <a:spcPct val="90000"/>
        </a:lnSpc>
        <a:spcBef>
          <a:spcPts val="500"/>
        </a:spcBef>
        <a:spcAft>
          <a:spcPts val="200"/>
        </a:spcAft>
        <a:buClr>
          <a:srgbClr val="B31942"/>
        </a:buClr>
        <a:buFont typeface="Arial" charset="0"/>
        <a:buChar char="•"/>
        <a:defRPr sz="1600" kern="1200">
          <a:solidFill>
            <a:schemeClr val="accent2"/>
          </a:solidFill>
          <a:latin typeface="Arial" charset="0"/>
          <a:ea typeface="Arial" charset="0"/>
          <a:cs typeface="Arial" charset="0"/>
        </a:defRPr>
      </a:lvl4pPr>
      <a:lvl5pPr marL="0" indent="-342900" algn="l" defTabSz="914400" rtl="0" eaLnBrk="1" latinLnBrk="0" hangingPunct="1">
        <a:lnSpc>
          <a:spcPct val="90000"/>
        </a:lnSpc>
        <a:spcBef>
          <a:spcPts val="500"/>
        </a:spcBef>
        <a:spcAft>
          <a:spcPts val="200"/>
        </a:spcAft>
        <a:buFont typeface="+mj-lt"/>
        <a:buAutoNum type="arabicPeriod"/>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0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8" cstate="print"/>
            <a:stretch>
              <a:fillRect/>
            </a:stretch>
          </a:blipFill>
        </p:spPr>
        <p:txBody>
          <a:bodyPr wrap="square" lIns="0" tIns="0" rIns="0" bIns="0" rtlCol="0"/>
          <a:lstStyle/>
          <a:p>
            <a:endParaRPr sz="1013" dirty="0"/>
          </a:p>
        </p:txBody>
      </p:sp>
      <p:sp>
        <p:nvSpPr>
          <p:cNvPr id="17" name="bk object 17"/>
          <p:cNvSpPr/>
          <p:nvPr/>
        </p:nvSpPr>
        <p:spPr>
          <a:xfrm>
            <a:off x="7848409" y="6096001"/>
            <a:ext cx="1066989" cy="502919"/>
          </a:xfrm>
          <a:prstGeom prst="rect">
            <a:avLst/>
          </a:prstGeom>
          <a:blipFill>
            <a:blip r:embed="rId9" cstate="print"/>
            <a:stretch>
              <a:fillRect/>
            </a:stretch>
          </a:blipFill>
        </p:spPr>
        <p:txBody>
          <a:bodyPr wrap="square" lIns="0" tIns="0" rIns="0" bIns="0" rtlCol="0"/>
          <a:lstStyle/>
          <a:p>
            <a:endParaRPr sz="1013" dirty="0"/>
          </a:p>
        </p:txBody>
      </p:sp>
      <p:sp>
        <p:nvSpPr>
          <p:cNvPr id="18" name="bk object 18"/>
          <p:cNvSpPr/>
          <p:nvPr/>
        </p:nvSpPr>
        <p:spPr>
          <a:xfrm>
            <a:off x="285" y="5785104"/>
            <a:ext cx="9144000" cy="165735"/>
          </a:xfrm>
          <a:custGeom>
            <a:avLst/>
            <a:gdLst/>
            <a:ahLst/>
            <a:cxnLst/>
            <a:rect l="l" t="t" r="r" b="b"/>
            <a:pathLst>
              <a:path w="12192000" h="165735">
                <a:moveTo>
                  <a:pt x="0" y="165354"/>
                </a:moveTo>
                <a:lnTo>
                  <a:pt x="12192000" y="165354"/>
                </a:lnTo>
                <a:lnTo>
                  <a:pt x="12192000" y="0"/>
                </a:lnTo>
                <a:lnTo>
                  <a:pt x="0" y="0"/>
                </a:lnTo>
                <a:lnTo>
                  <a:pt x="0" y="165354"/>
                </a:lnTo>
                <a:close/>
              </a:path>
            </a:pathLst>
          </a:custGeom>
          <a:solidFill>
            <a:srgbClr val="0099FF"/>
          </a:solidFill>
        </p:spPr>
        <p:txBody>
          <a:bodyPr wrap="square" lIns="0" tIns="0" rIns="0" bIns="0" rtlCol="0"/>
          <a:lstStyle/>
          <a:p>
            <a:endParaRPr sz="1013" dirty="0"/>
          </a:p>
        </p:txBody>
      </p:sp>
      <p:sp>
        <p:nvSpPr>
          <p:cNvPr id="19" name="bk object 19"/>
          <p:cNvSpPr/>
          <p:nvPr/>
        </p:nvSpPr>
        <p:spPr>
          <a:xfrm>
            <a:off x="0" y="6732269"/>
            <a:ext cx="9144000" cy="190500"/>
          </a:xfrm>
          <a:custGeom>
            <a:avLst/>
            <a:gdLst/>
            <a:ahLst/>
            <a:cxnLst/>
            <a:rect l="l" t="t" r="r" b="b"/>
            <a:pathLst>
              <a:path w="12192000" h="190500">
                <a:moveTo>
                  <a:pt x="0" y="190499"/>
                </a:moveTo>
                <a:lnTo>
                  <a:pt x="12192000" y="190499"/>
                </a:lnTo>
                <a:lnTo>
                  <a:pt x="12192000" y="0"/>
                </a:lnTo>
                <a:lnTo>
                  <a:pt x="0" y="0"/>
                </a:lnTo>
                <a:lnTo>
                  <a:pt x="0" y="190499"/>
                </a:lnTo>
                <a:close/>
              </a:path>
            </a:pathLst>
          </a:custGeom>
          <a:solidFill>
            <a:srgbClr val="333399"/>
          </a:solidFill>
        </p:spPr>
        <p:txBody>
          <a:bodyPr wrap="square" lIns="0" tIns="0" rIns="0" bIns="0" rtlCol="0"/>
          <a:lstStyle/>
          <a:p>
            <a:endParaRPr sz="1013" dirty="0"/>
          </a:p>
        </p:txBody>
      </p:sp>
      <p:sp>
        <p:nvSpPr>
          <p:cNvPr id="20" name="bk object 20"/>
          <p:cNvSpPr/>
          <p:nvPr/>
        </p:nvSpPr>
        <p:spPr>
          <a:xfrm>
            <a:off x="228600" y="6019801"/>
            <a:ext cx="609790" cy="609599"/>
          </a:xfrm>
          <a:prstGeom prst="rect">
            <a:avLst/>
          </a:prstGeom>
          <a:blipFill>
            <a:blip r:embed="rId10" cstate="print"/>
            <a:stretch>
              <a:fillRect/>
            </a:stretch>
          </a:blipFill>
        </p:spPr>
        <p:txBody>
          <a:bodyPr wrap="square" lIns="0" tIns="0" rIns="0" bIns="0" rtlCol="0"/>
          <a:lstStyle/>
          <a:p>
            <a:endParaRPr sz="1013" dirty="0"/>
          </a:p>
        </p:txBody>
      </p:sp>
      <p:sp>
        <p:nvSpPr>
          <p:cNvPr id="2" name="Holder 2"/>
          <p:cNvSpPr>
            <a:spLocks noGrp="1"/>
          </p:cNvSpPr>
          <p:nvPr>
            <p:ph type="title"/>
          </p:nvPr>
        </p:nvSpPr>
        <p:spPr>
          <a:xfrm>
            <a:off x="3170872" y="712723"/>
            <a:ext cx="2802255" cy="574040"/>
          </a:xfrm>
          <a:prstGeom prst="rect">
            <a:avLst/>
          </a:prstGeom>
        </p:spPr>
        <p:txBody>
          <a:bodyPr wrap="square" lIns="0" tIns="0" rIns="0" bIns="0">
            <a:spAutoFit/>
          </a:bodyPr>
          <a:lstStyle>
            <a:lvl1pPr>
              <a:defRPr sz="3600" b="0" i="0">
                <a:solidFill>
                  <a:schemeClr val="bg1"/>
                </a:solidFill>
                <a:latin typeface="Arial Black"/>
                <a:cs typeface="Arial Black"/>
              </a:defRPr>
            </a:lvl1pPr>
          </a:lstStyle>
          <a:p>
            <a:endParaRPr/>
          </a:p>
        </p:txBody>
      </p:sp>
      <p:sp>
        <p:nvSpPr>
          <p:cNvPr id="3" name="Holder 3"/>
          <p:cNvSpPr>
            <a:spLocks noGrp="1"/>
          </p:cNvSpPr>
          <p:nvPr>
            <p:ph type="body" idx="1"/>
          </p:nvPr>
        </p:nvSpPr>
        <p:spPr>
          <a:xfrm>
            <a:off x="1440894" y="1242696"/>
            <a:ext cx="5442109" cy="369332"/>
          </a:xfrm>
          <a:prstGeom prst="rect">
            <a:avLst/>
          </a:prstGeom>
        </p:spPr>
        <p:txBody>
          <a:bodyPr wrap="square" lIns="0" tIns="0" rIns="0" bIns="0">
            <a:spAutoFit/>
          </a:bodyPr>
          <a:lstStyle>
            <a:lvl1pPr>
              <a:defRPr sz="2400" b="0" i="0">
                <a:solidFill>
                  <a:srgbClr val="333399"/>
                </a:solidFill>
                <a:latin typeface="Arial Black"/>
                <a:cs typeface="Arial Black"/>
              </a:defRPr>
            </a:lvl1pPr>
          </a:lstStyle>
          <a:p>
            <a:endParaRPr/>
          </a:p>
        </p:txBody>
      </p:sp>
      <p:sp>
        <p:nvSpPr>
          <p:cNvPr id="4" name="Holder 4"/>
          <p:cNvSpPr>
            <a:spLocks noGrp="1"/>
          </p:cNvSpPr>
          <p:nvPr>
            <p:ph type="ftr" sz="quarter" idx="5"/>
          </p:nvPr>
        </p:nvSpPr>
        <p:spPr>
          <a:xfrm>
            <a:off x="897255" y="6100494"/>
            <a:ext cx="1875472" cy="323165"/>
          </a:xfrm>
          <a:prstGeom prst="rect">
            <a:avLst/>
          </a:prstGeom>
        </p:spPr>
        <p:txBody>
          <a:bodyPr wrap="square" lIns="0" tIns="0" rIns="0" bIns="0">
            <a:spAutoFit/>
          </a:bodyPr>
          <a:lstStyle>
            <a:lvl1pPr>
              <a:defRPr sz="1050" b="0" i="0">
                <a:solidFill>
                  <a:srgbClr val="333399"/>
                </a:solidFill>
                <a:latin typeface="Arial Black"/>
                <a:cs typeface="Arial Black"/>
              </a:defRPr>
            </a:lvl1pPr>
          </a:lstStyle>
          <a:p>
            <a:pPr marL="9525" marR="3810">
              <a:spcBef>
                <a:spcPts val="176"/>
              </a:spcBef>
            </a:pPr>
            <a:r>
              <a:rPr lang="en-US" spc="-11" dirty="0"/>
              <a:t>U.S. </a:t>
            </a:r>
            <a:r>
              <a:rPr lang="en-US" dirty="0"/>
              <a:t>Department </a:t>
            </a:r>
            <a:r>
              <a:rPr lang="en-US" spc="-4" dirty="0"/>
              <a:t>of Labor  Wage and </a:t>
            </a:r>
            <a:r>
              <a:rPr lang="en-US" spc="-8" dirty="0"/>
              <a:t>Hour</a:t>
            </a:r>
            <a:r>
              <a:rPr lang="en-US" spc="11" dirty="0"/>
              <a:t> </a:t>
            </a:r>
            <a:r>
              <a:rPr lang="en-US" spc="-4" dirty="0"/>
              <a:t>Division</a:t>
            </a:r>
          </a:p>
        </p:txBody>
      </p:sp>
      <p:sp>
        <p:nvSpPr>
          <p:cNvPr id="5" name="Holder 5"/>
          <p:cNvSpPr>
            <a:spLocks noGrp="1"/>
          </p:cNvSpPr>
          <p:nvPr>
            <p:ph type="dt" sz="half" idx="6"/>
          </p:nvPr>
        </p:nvSpPr>
        <p:spPr>
          <a:xfrm>
            <a:off x="457200" y="6377940"/>
            <a:ext cx="2103120" cy="20774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09/03/2020</a:t>
            </a:fld>
            <a:endParaRPr lang="en-US" dirty="0"/>
          </a:p>
        </p:txBody>
      </p:sp>
      <p:sp>
        <p:nvSpPr>
          <p:cNvPr id="6" name="Holder 6"/>
          <p:cNvSpPr>
            <a:spLocks noGrp="1"/>
          </p:cNvSpPr>
          <p:nvPr>
            <p:ph type="sldNum" sz="quarter" idx="7"/>
          </p:nvPr>
        </p:nvSpPr>
        <p:spPr>
          <a:xfrm>
            <a:off x="6583680" y="6377940"/>
            <a:ext cx="2103120" cy="20774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386888292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Lst>
  <p:txStyles>
    <p:titleStyle>
      <a:lvl1pPr>
        <a:defRPr>
          <a:latin typeface="+mj-lt"/>
          <a:ea typeface="+mj-ea"/>
          <a:cs typeface="+mj-cs"/>
        </a:defRPr>
      </a:lvl1pPr>
    </p:titleStyle>
    <p:bodyStyle>
      <a:lvl1pPr marL="0">
        <a:defRPr>
          <a:latin typeface="+mn-lt"/>
          <a:ea typeface="+mn-ea"/>
          <a:cs typeface="+mn-cs"/>
        </a:defRPr>
      </a:lvl1pPr>
      <a:lvl2pPr marL="342900">
        <a:defRPr>
          <a:latin typeface="+mn-lt"/>
          <a:ea typeface="+mn-ea"/>
          <a:cs typeface="+mn-cs"/>
        </a:defRPr>
      </a:lvl2pPr>
      <a:lvl3pPr marL="685800">
        <a:defRPr>
          <a:latin typeface="+mn-lt"/>
          <a:ea typeface="+mn-ea"/>
          <a:cs typeface="+mn-cs"/>
        </a:defRPr>
      </a:lvl3pPr>
      <a:lvl4pPr marL="1028700">
        <a:defRPr>
          <a:latin typeface="+mn-lt"/>
          <a:ea typeface="+mn-ea"/>
          <a:cs typeface="+mn-cs"/>
        </a:defRPr>
      </a:lvl4pPr>
      <a:lvl5pPr marL="1371600">
        <a:defRPr>
          <a:latin typeface="+mn-lt"/>
          <a:ea typeface="+mn-ea"/>
          <a:cs typeface="+mn-cs"/>
        </a:defRPr>
      </a:lvl5pPr>
      <a:lvl6pPr marL="1714500">
        <a:defRPr>
          <a:latin typeface="+mn-lt"/>
          <a:ea typeface="+mn-ea"/>
          <a:cs typeface="+mn-cs"/>
        </a:defRPr>
      </a:lvl6pPr>
      <a:lvl7pPr marL="2057400">
        <a:defRPr>
          <a:latin typeface="+mn-lt"/>
          <a:ea typeface="+mn-ea"/>
          <a:cs typeface="+mn-cs"/>
        </a:defRPr>
      </a:lvl7pPr>
      <a:lvl8pPr marL="2400300">
        <a:defRPr>
          <a:latin typeface="+mn-lt"/>
          <a:ea typeface="+mn-ea"/>
          <a:cs typeface="+mn-cs"/>
        </a:defRPr>
      </a:lvl8pPr>
      <a:lvl9pPr marL="2743200">
        <a:defRPr>
          <a:latin typeface="+mn-lt"/>
          <a:ea typeface="+mn-ea"/>
          <a:cs typeface="+mn-cs"/>
        </a:defRPr>
      </a:lvl9pPr>
    </p:bodyStyle>
    <p:otherStyle>
      <a:lvl1pPr marL="0">
        <a:defRPr>
          <a:latin typeface="+mn-lt"/>
          <a:ea typeface="+mn-ea"/>
          <a:cs typeface="+mn-cs"/>
        </a:defRPr>
      </a:lvl1pPr>
      <a:lvl2pPr marL="342900">
        <a:defRPr>
          <a:latin typeface="+mn-lt"/>
          <a:ea typeface="+mn-ea"/>
          <a:cs typeface="+mn-cs"/>
        </a:defRPr>
      </a:lvl2pPr>
      <a:lvl3pPr marL="685800">
        <a:defRPr>
          <a:latin typeface="+mn-lt"/>
          <a:ea typeface="+mn-ea"/>
          <a:cs typeface="+mn-cs"/>
        </a:defRPr>
      </a:lvl3pPr>
      <a:lvl4pPr marL="1028700">
        <a:defRPr>
          <a:latin typeface="+mn-lt"/>
          <a:ea typeface="+mn-ea"/>
          <a:cs typeface="+mn-cs"/>
        </a:defRPr>
      </a:lvl4pPr>
      <a:lvl5pPr marL="1371600">
        <a:defRPr>
          <a:latin typeface="+mn-lt"/>
          <a:ea typeface="+mn-ea"/>
          <a:cs typeface="+mn-cs"/>
        </a:defRPr>
      </a:lvl5pPr>
      <a:lvl6pPr marL="1714500">
        <a:defRPr>
          <a:latin typeface="+mn-lt"/>
          <a:ea typeface="+mn-ea"/>
          <a:cs typeface="+mn-cs"/>
        </a:defRPr>
      </a:lvl6pPr>
      <a:lvl7pPr marL="2057400">
        <a:defRPr>
          <a:latin typeface="+mn-lt"/>
          <a:ea typeface="+mn-ea"/>
          <a:cs typeface="+mn-cs"/>
        </a:defRPr>
      </a:lvl7pPr>
      <a:lvl8pPr marL="2400300">
        <a:defRPr>
          <a:latin typeface="+mn-lt"/>
          <a:ea typeface="+mn-ea"/>
          <a:cs typeface="+mn-cs"/>
        </a:defRPr>
      </a:lvl8pPr>
      <a:lvl9pPr marL="2743200">
        <a:defRPr>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2CBC62-2D37-44C8-B93C-B67B4B2E53A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06CF33-5C50-4724-88F2-19BE7F34194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69173-881B-4D9C-9E42-5A2EA86BDA1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4E3D4CC-4607-45FB-9751-9FDE579E7863}" type="datetimeFigureOut">
              <a:rPr lang="en-US" smtClean="0"/>
              <a:t>09/03/2020</a:t>
            </a:fld>
            <a:endParaRPr lang="en-US"/>
          </a:p>
        </p:txBody>
      </p:sp>
      <p:sp>
        <p:nvSpPr>
          <p:cNvPr id="5" name="Footer Placeholder 4">
            <a:extLst>
              <a:ext uri="{FF2B5EF4-FFF2-40B4-BE49-F238E27FC236}">
                <a16:creationId xmlns:a16="http://schemas.microsoft.com/office/drawing/2014/main" id="{378BBC4F-93FD-44CE-A4BB-4EB5C974D9B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38AC13-1182-4D6F-810A-5C409C8C35B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BBD7EBF-5237-4148-B9B9-ECBFE7362A80}" type="slidenum">
              <a:rPr lang="en-US" smtClean="0"/>
              <a:t>‹#›</a:t>
            </a:fld>
            <a:endParaRPr lang="en-US"/>
          </a:p>
        </p:txBody>
      </p:sp>
    </p:spTree>
    <p:extLst>
      <p:ext uri="{BB962C8B-B14F-4D97-AF65-F5344CB8AC3E}">
        <p14:creationId xmlns:p14="http://schemas.microsoft.com/office/powerpoint/2010/main" val="1029836941"/>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5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56.xml"/><Relationship Id="rId4" Type="http://schemas.openxmlformats.org/officeDocument/2006/relationships/image" Target="../media/image10.png"/></Relationships>
</file>

<file path=ppt/slides/_rels/slide20.xml.rels><?xml version="1.0" encoding="UTF-8" standalone="yes"?>
<Relationships xmlns="http://schemas.openxmlformats.org/package/2006/relationships"><Relationship Id="rId3" Type="http://schemas.openxmlformats.org/officeDocument/2006/relationships/hyperlink" Target="http://www.dol.gov/whd" TargetMode="External"/><Relationship Id="rId2" Type="http://schemas.openxmlformats.org/officeDocument/2006/relationships/notesSlide" Target="../notesSlides/notesSlide20.xml"/><Relationship Id="rId1" Type="http://schemas.openxmlformats.org/officeDocument/2006/relationships/slideLayout" Target="../slideLayouts/slideLayout49.xml"/></Relationships>
</file>

<file path=ppt/slides/_rels/slide21.xml.rels><?xml version="1.0" encoding="UTF-8" standalone="yes"?>
<Relationships xmlns="http://schemas.openxmlformats.org/package/2006/relationships"><Relationship Id="rId3" Type="http://schemas.openxmlformats.org/officeDocument/2006/relationships/hyperlink" Target="https://www.dol.gov/agencies/whd/pandemic" TargetMode="External"/><Relationship Id="rId2" Type="http://schemas.openxmlformats.org/officeDocument/2006/relationships/notesSlide" Target="../notesSlides/notesSlide21.xml"/><Relationship Id="rId1" Type="http://schemas.openxmlformats.org/officeDocument/2006/relationships/slideLayout" Target="../slideLayouts/slideLayout52.xml"/><Relationship Id="rId5" Type="http://schemas.openxmlformats.org/officeDocument/2006/relationships/hyperlink" Target="mailto:WHD-COVID19@dol.gov" TargetMode="External"/><Relationship Id="rId4" Type="http://schemas.openxmlformats.org/officeDocument/2006/relationships/hyperlink" Target="https://www.dol.gov/agencies/whd/field-assistance-bulletins/2020-1"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3.xml"/><Relationship Id="rId1" Type="http://schemas.openxmlformats.org/officeDocument/2006/relationships/slideLayout" Target="../slideLayouts/slideLayout5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4FC4A35D-3C4C-4DA1-BF0D-D5725B4C22B1}"/>
              </a:ext>
            </a:extLst>
          </p:cNvPr>
          <p:cNvSpPr>
            <a:spLocks noGrp="1"/>
          </p:cNvSpPr>
          <p:nvPr>
            <p:ph type="subTitle" idx="1"/>
          </p:nvPr>
        </p:nvSpPr>
        <p:spPr>
          <a:xfrm>
            <a:off x="161779" y="4027318"/>
            <a:ext cx="7979897" cy="2862322"/>
          </a:xfrm>
        </p:spPr>
        <p:txBody>
          <a:bodyPr/>
          <a:lstStyle/>
          <a:p>
            <a:r>
              <a:rPr lang="en-US" sz="1800" dirty="0"/>
              <a:t>Mildred Kress, </a:t>
            </a:r>
            <a:r>
              <a:rPr lang="en-US" sz="1800" dirty="0" smtClean="0"/>
              <a:t>USDOL</a:t>
            </a:r>
            <a:r>
              <a:rPr lang="en-US" sz="1800" dirty="0"/>
              <a:t>, Wage &amp; Hour Division, Community Outreach and Resource Planning Specialist</a:t>
            </a:r>
          </a:p>
          <a:p>
            <a:endParaRPr lang="en-US" sz="1800" dirty="0"/>
          </a:p>
          <a:p>
            <a:r>
              <a:rPr lang="en-US" sz="1800" dirty="0"/>
              <a:t>Jacob Swier, </a:t>
            </a:r>
            <a:r>
              <a:rPr lang="en-US" sz="1800" dirty="0" smtClean="0"/>
              <a:t>USDOL</a:t>
            </a:r>
            <a:r>
              <a:rPr lang="en-US" sz="1800" dirty="0"/>
              <a:t>, Wage &amp; Hour Division, Community Outreach and Resource Planning Specialist</a:t>
            </a:r>
          </a:p>
          <a:p>
            <a:endParaRPr lang="en-US" sz="1800" dirty="0"/>
          </a:p>
          <a:p>
            <a:r>
              <a:rPr lang="en-US" sz="1800" dirty="0"/>
              <a:t>Dennis Bell, IRS Stakeholder Liaison</a:t>
            </a:r>
          </a:p>
          <a:p>
            <a:endParaRPr lang="en-US" sz="1800" dirty="0"/>
          </a:p>
          <a:p>
            <a:r>
              <a:rPr lang="en-US" dirty="0"/>
              <a:t>September 2020</a:t>
            </a:r>
          </a:p>
          <a:p>
            <a:endParaRPr lang="en-US" dirty="0"/>
          </a:p>
        </p:txBody>
      </p:sp>
      <p:sp>
        <p:nvSpPr>
          <p:cNvPr id="3" name="Title 2">
            <a:extLst>
              <a:ext uri="{FF2B5EF4-FFF2-40B4-BE49-F238E27FC236}">
                <a16:creationId xmlns:a16="http://schemas.microsoft.com/office/drawing/2014/main" id="{93F1B757-B221-479A-882E-2EDE14000B64}"/>
              </a:ext>
            </a:extLst>
          </p:cNvPr>
          <p:cNvSpPr>
            <a:spLocks noGrp="1"/>
          </p:cNvSpPr>
          <p:nvPr>
            <p:ph type="ctrTitle"/>
          </p:nvPr>
        </p:nvSpPr>
        <p:spPr>
          <a:xfrm>
            <a:off x="161780" y="210575"/>
            <a:ext cx="5324620" cy="2585323"/>
          </a:xfrm>
        </p:spPr>
        <p:txBody>
          <a:bodyPr/>
          <a:lstStyle/>
          <a:p>
            <a:r>
              <a:rPr lang="en-US" sz="2800" dirty="0"/>
              <a:t>Families First Coronavirus Response Act and Coronavirus Tax Relief </a:t>
            </a:r>
            <a:br>
              <a:rPr lang="en-US" sz="2800" dirty="0"/>
            </a:br>
            <a:r>
              <a:rPr lang="en-US" sz="2800" dirty="0"/>
              <a:t/>
            </a:r>
            <a:br>
              <a:rPr lang="en-US" sz="2800" dirty="0"/>
            </a:br>
            <a:r>
              <a:rPr lang="en-US" sz="2800" dirty="0"/>
              <a:t>presented by </a:t>
            </a:r>
            <a:r>
              <a:rPr lang="en-US" sz="2800" dirty="0" smtClean="0"/>
              <a:t>DOL WHD and IRS</a:t>
            </a:r>
            <a:endParaRPr lang="en-US" sz="2800" dirty="0"/>
          </a:p>
        </p:txBody>
      </p:sp>
    </p:spTree>
    <p:extLst>
      <p:ext uri="{BB962C8B-B14F-4D97-AF65-F5344CB8AC3E}">
        <p14:creationId xmlns:p14="http://schemas.microsoft.com/office/powerpoint/2010/main" val="4241882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0967" y="812800"/>
            <a:ext cx="7944233" cy="4533549"/>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925" b="1" i="0" u="none" strike="noStrike" kern="1200" cap="none" spc="0" normalizeH="0" baseline="0" noProof="0" dirty="0">
                <a:ln>
                  <a:noFill/>
                </a:ln>
                <a:solidFill>
                  <a:srgbClr val="1F497D"/>
                </a:solidFill>
                <a:effectLst/>
                <a:uLnTx/>
                <a:uFillTx/>
                <a:latin typeface="Calibri"/>
                <a:ea typeface="+mn-ea"/>
                <a:cs typeface="+mn-cs"/>
              </a:rPr>
              <a:t>Emergency Paid Sick Leave Act (EPSLA)</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2625" b="1" i="0" u="none" strike="noStrike" kern="1200" cap="none" spc="0" normalizeH="0" baseline="0" noProof="0" dirty="0">
              <a:ln>
                <a:noFill/>
              </a:ln>
              <a:solidFill>
                <a:srgbClr val="1F497D"/>
              </a:solidFill>
              <a:effectLst/>
              <a:uLnTx/>
              <a:uFillTx/>
              <a:latin typeface="Calibri"/>
              <a:ea typeface="+mn-ea"/>
              <a:cs typeface="+mn-cs"/>
            </a:endParaRPr>
          </a:p>
          <a:p>
            <a:pPr marL="0" marR="0" lvl="0" indent="0" algn="l" defTabSz="6858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a:ln>
                  <a:noFill/>
                </a:ln>
                <a:solidFill>
                  <a:srgbClr val="1F497D"/>
                </a:solidFill>
                <a:effectLst/>
                <a:uLnTx/>
                <a:uFillTx/>
                <a:latin typeface="Arial" panose="020B0604020202020204"/>
                <a:ea typeface="+mn-ea"/>
                <a:cs typeface="+mn-cs"/>
              </a:rPr>
              <a:t>Two-Thirds Calculation for Reasons 4-6:</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The employee is due two-thirds the required rate of pay for leave hours taken because the employee:</a:t>
            </a:r>
          </a:p>
          <a:p>
            <a:pPr marL="628650" marR="0" lvl="1" indent="-285750" algn="l" defTabSz="6858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Is caring for an individual subject to a Federal, state, or local quarantine or isolation order related to COVID-19,</a:t>
            </a:r>
          </a:p>
          <a:p>
            <a:pPr marL="628650" marR="0" lvl="1" indent="-285750" algn="l" defTabSz="6858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Is caring for his or her child whose school or place of care is closed (or child care provider is unavailable) due to COVID-19 related reasons, or</a:t>
            </a:r>
          </a:p>
          <a:p>
            <a:pPr marL="628650" marR="0" lvl="1" indent="-285750" algn="l" defTabSz="6858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Is experiencing any other substantially-similar condition specified by the U.S. Department of Health and Human Services</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Total pay capped at $200 per day or $2,000 in total</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46774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502920" y="1519671"/>
            <a:ext cx="4321060" cy="1629674"/>
          </a:xfrm>
          <a:prstGeom prst="rect">
            <a:avLst/>
          </a:prstGeom>
          <a:noFill/>
        </p:spPr>
        <p:txBody>
          <a:bodyPr wrap="square">
            <a:noAutofit/>
          </a:bodyPr>
          <a:lstStyle>
            <a:lvl1pPr algn="l" rtl="0" eaLnBrk="1" fontAlgn="base" hangingPunct="1">
              <a:spcBef>
                <a:spcPct val="0"/>
              </a:spcBef>
              <a:spcAft>
                <a:spcPct val="0"/>
              </a:spcAft>
              <a:defRPr sz="3600">
                <a:solidFill>
                  <a:schemeClr val="bg1"/>
                </a:solidFill>
                <a:latin typeface="+mj-lt"/>
                <a:ea typeface="+mj-ea"/>
                <a:cs typeface="+mj-cs"/>
              </a:defRPr>
            </a:lvl1pPr>
            <a:lvl2pPr algn="ctr" rtl="0" eaLnBrk="1" fontAlgn="base" hangingPunct="1">
              <a:spcBef>
                <a:spcPct val="0"/>
              </a:spcBef>
              <a:spcAft>
                <a:spcPct val="0"/>
              </a:spcAft>
              <a:defRPr sz="3600">
                <a:solidFill>
                  <a:schemeClr val="bg1"/>
                </a:solidFill>
                <a:latin typeface="Arial Black" pitchFamily="34" charset="0"/>
              </a:defRPr>
            </a:lvl2pPr>
            <a:lvl3pPr algn="ctr" rtl="0" eaLnBrk="1" fontAlgn="base" hangingPunct="1">
              <a:spcBef>
                <a:spcPct val="0"/>
              </a:spcBef>
              <a:spcAft>
                <a:spcPct val="0"/>
              </a:spcAft>
              <a:defRPr sz="3600">
                <a:solidFill>
                  <a:schemeClr val="bg1"/>
                </a:solidFill>
                <a:latin typeface="Arial Black" pitchFamily="34" charset="0"/>
              </a:defRPr>
            </a:lvl3pPr>
            <a:lvl4pPr algn="ctr" rtl="0" eaLnBrk="1" fontAlgn="base" hangingPunct="1">
              <a:spcBef>
                <a:spcPct val="0"/>
              </a:spcBef>
              <a:spcAft>
                <a:spcPct val="0"/>
              </a:spcAft>
              <a:defRPr sz="3600">
                <a:solidFill>
                  <a:schemeClr val="bg1"/>
                </a:solidFill>
                <a:latin typeface="Arial Black" pitchFamily="34" charset="0"/>
              </a:defRPr>
            </a:lvl4pPr>
            <a:lvl5pPr algn="ctr" rtl="0" eaLnBrk="1" fontAlgn="base" hangingPunct="1">
              <a:spcBef>
                <a:spcPct val="0"/>
              </a:spcBef>
              <a:spcAft>
                <a:spcPct val="0"/>
              </a:spcAft>
              <a:defRPr sz="3600">
                <a:solidFill>
                  <a:schemeClr val="bg1"/>
                </a:solidFill>
                <a:latin typeface="Arial Black" pitchFamily="34" charset="0"/>
              </a:defRPr>
            </a:lvl5pPr>
            <a:lvl6pPr marL="457200" algn="ctr" rtl="0" eaLnBrk="1" fontAlgn="base" hangingPunct="1">
              <a:spcBef>
                <a:spcPct val="0"/>
              </a:spcBef>
              <a:spcAft>
                <a:spcPct val="0"/>
              </a:spcAft>
              <a:defRPr sz="3600">
                <a:solidFill>
                  <a:schemeClr val="bg1"/>
                </a:solidFill>
                <a:latin typeface="Arial Black" pitchFamily="34" charset="0"/>
              </a:defRPr>
            </a:lvl6pPr>
            <a:lvl7pPr marL="914400" algn="ctr" rtl="0" eaLnBrk="1" fontAlgn="base" hangingPunct="1">
              <a:spcBef>
                <a:spcPct val="0"/>
              </a:spcBef>
              <a:spcAft>
                <a:spcPct val="0"/>
              </a:spcAft>
              <a:defRPr sz="3600">
                <a:solidFill>
                  <a:schemeClr val="bg1"/>
                </a:solidFill>
                <a:latin typeface="Arial Black" pitchFamily="34" charset="0"/>
              </a:defRPr>
            </a:lvl7pPr>
            <a:lvl8pPr marL="1371600" algn="ctr" rtl="0" eaLnBrk="1" fontAlgn="base" hangingPunct="1">
              <a:spcBef>
                <a:spcPct val="0"/>
              </a:spcBef>
              <a:spcAft>
                <a:spcPct val="0"/>
              </a:spcAft>
              <a:defRPr sz="3600">
                <a:solidFill>
                  <a:schemeClr val="bg1"/>
                </a:solidFill>
                <a:latin typeface="Arial Black" pitchFamily="34" charset="0"/>
              </a:defRPr>
            </a:lvl8pPr>
            <a:lvl9pPr marL="1828800" algn="ctr" rtl="0" eaLnBrk="1" fontAlgn="base" hangingPunct="1">
              <a:spcBef>
                <a:spcPct val="0"/>
              </a:spcBef>
              <a:spcAft>
                <a:spcPct val="0"/>
              </a:spcAft>
              <a:defRPr sz="3600">
                <a:solidFill>
                  <a:schemeClr val="bg1"/>
                </a:solidFill>
                <a:latin typeface="Arial Black" pitchFamily="34" charset="0"/>
              </a:defRPr>
            </a:lvl9pPr>
          </a:lstStyle>
          <a:p>
            <a:r>
              <a:rPr lang="en-US" sz="2700" b="1" kern="0" dirty="0"/>
              <a:t>Emergency Family and Medical Leave Expansion Act </a:t>
            </a:r>
            <a:r>
              <a:rPr lang="en-US" sz="1800" b="1" kern="0" dirty="0"/>
              <a:t>(EFMLEA)</a:t>
            </a:r>
          </a:p>
        </p:txBody>
      </p:sp>
      <p:sp>
        <p:nvSpPr>
          <p:cNvPr id="8" name="Rectangle 2"/>
          <p:cNvSpPr>
            <a:spLocks noGrp="1" noChangeArrowheads="1"/>
          </p:cNvSpPr>
          <p:nvPr>
            <p:ph type="subTitle" idx="1" hasCustomPrompt="1"/>
          </p:nvPr>
        </p:nvSpPr>
        <p:spPr>
          <a:xfrm>
            <a:off x="502921" y="3316010"/>
            <a:ext cx="3771368" cy="323165"/>
          </a:xfrm>
          <a:prstGeom prst="rect">
            <a:avLst/>
          </a:prstGeom>
        </p:spPr>
        <p:txBody>
          <a:bodyPr/>
          <a:lstStyle>
            <a:lvl1pPr marL="0" indent="0" algn="l">
              <a:buFontTx/>
              <a:buNone/>
              <a:defRPr>
                <a:solidFill>
                  <a:schemeClr val="bg1"/>
                </a:solidFill>
                <a:latin typeface="Arial" panose="020B0604020202020204" pitchFamily="34" charset="0"/>
                <a:cs typeface="Arial" panose="020B0604020202020204" pitchFamily="34" charset="0"/>
              </a:defRPr>
            </a:lvl1pPr>
          </a:lstStyle>
          <a:p>
            <a:r>
              <a:rPr lang="en-US" dirty="0"/>
              <a:t>Under the FFCRA</a:t>
            </a:r>
          </a:p>
        </p:txBody>
      </p:sp>
      <p:cxnSp>
        <p:nvCxnSpPr>
          <p:cNvPr id="9" name="Straight Connector 8"/>
          <p:cNvCxnSpPr/>
          <p:nvPr/>
        </p:nvCxnSpPr>
        <p:spPr bwMode="auto">
          <a:xfrm>
            <a:off x="581712" y="3889901"/>
            <a:ext cx="822960" cy="0"/>
          </a:xfrm>
          <a:prstGeom prst="line">
            <a:avLst/>
          </a:prstGeom>
          <a:solidFill>
            <a:schemeClr val="accent1"/>
          </a:solidFill>
          <a:ln w="76200"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2060516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950" y="1085850"/>
            <a:ext cx="7772400" cy="3899273"/>
          </a:xfrm>
          <a:prstGeom prst="rect">
            <a:avLst/>
          </a:prstGeom>
          <a:noFill/>
        </p:spPr>
        <p:txBody>
          <a:bodyPr wrap="square" rtlCol="0">
            <a:spAutoFit/>
          </a:bodyPr>
          <a:lstStyle/>
          <a:p>
            <a:pPr marL="0" marR="0" lvl="0" indent="0" algn="l" defTabSz="685800" rtl="0" eaLnBrk="1" fontAlgn="auto" latinLnBrk="0" hangingPunct="1">
              <a:lnSpc>
                <a:spcPct val="100000"/>
              </a:lnSpc>
              <a:spcBef>
                <a:spcPts val="225"/>
              </a:spcBef>
              <a:spcAft>
                <a:spcPts val="0"/>
              </a:spcAft>
              <a:buClrTx/>
              <a:buSzTx/>
              <a:buFontTx/>
              <a:buNone/>
              <a:tabLst/>
              <a:defRPr/>
            </a:pPr>
            <a:r>
              <a:rPr kumimoji="0" lang="en-US" sz="3000" b="1" i="0" u="none" strike="noStrike" kern="1200" cap="none" spc="0" normalizeH="0" baseline="0" noProof="0" dirty="0">
                <a:ln>
                  <a:noFill/>
                </a:ln>
                <a:solidFill>
                  <a:srgbClr val="1F497D"/>
                </a:solidFill>
                <a:effectLst/>
                <a:uLnTx/>
                <a:uFillTx/>
                <a:latin typeface="Calibri"/>
                <a:ea typeface="+mn-ea"/>
                <a:cs typeface="+mn-cs"/>
              </a:rPr>
              <a:t>Emergency Family and Medical Leave Expansion Act (EFMLEA)</a:t>
            </a:r>
          </a:p>
          <a:p>
            <a:pPr marL="0" marR="0" lvl="0" indent="0" algn="l" defTabSz="685800" rtl="0" eaLnBrk="1" fontAlgn="base" latinLnBrk="0" hangingPunct="1">
              <a:lnSpc>
                <a:spcPct val="100000"/>
              </a:lnSpc>
              <a:spcBef>
                <a:spcPts val="225"/>
              </a:spcBef>
              <a:spcAft>
                <a:spcPct val="0"/>
              </a:spcAft>
              <a:buClrTx/>
              <a:buSzTx/>
              <a:buFontTx/>
              <a:buNone/>
              <a:tabLst/>
              <a:defRPr/>
            </a:pPr>
            <a:endParaRPr kumimoji="0" lang="en-US" sz="1800" b="1" i="0" u="sng" strike="noStrike" kern="0" cap="none" spc="0" normalizeH="0" baseline="0" noProof="0" dirty="0">
              <a:ln>
                <a:noFill/>
              </a:ln>
              <a:solidFill>
                <a:srgbClr val="1F497D"/>
              </a:solidFill>
              <a:effectLst/>
              <a:uLnTx/>
              <a:uFillTx/>
              <a:latin typeface="Arial" panose="020B0604020202020204"/>
              <a:ea typeface="+mn-ea"/>
              <a:cs typeface="+mn-cs"/>
            </a:endParaRPr>
          </a:p>
          <a:p>
            <a:pPr marL="0" marR="0" lvl="0" indent="0" algn="l" defTabSz="685800" rtl="0" eaLnBrk="1" fontAlgn="base" latinLnBrk="0" hangingPunct="1">
              <a:lnSpc>
                <a:spcPct val="100000"/>
              </a:lnSpc>
              <a:spcBef>
                <a:spcPts val="225"/>
              </a:spcBef>
              <a:spcAft>
                <a:spcPct val="0"/>
              </a:spcAft>
              <a:buClrTx/>
              <a:buSzTx/>
              <a:buFontTx/>
              <a:buNone/>
              <a:tabLst/>
              <a:defRPr/>
            </a:pPr>
            <a:r>
              <a:rPr kumimoji="0" lang="en-US" sz="1800" b="1" i="0" u="none" strike="noStrike" kern="0" cap="none" spc="0" normalizeH="0" baseline="0" noProof="0" dirty="0">
                <a:ln>
                  <a:noFill/>
                </a:ln>
                <a:solidFill>
                  <a:srgbClr val="1F497D"/>
                </a:solidFill>
                <a:effectLst/>
                <a:uLnTx/>
                <a:uFillTx/>
                <a:latin typeface="Arial" panose="020B0604020202020204"/>
                <a:ea typeface="+mn-ea"/>
                <a:cs typeface="+mn-cs"/>
              </a:rPr>
              <a:t>Benefit Basics</a:t>
            </a:r>
            <a:r>
              <a:rPr kumimoji="0" lang="en-US" sz="1500" b="1" i="0" u="none" strike="noStrike" kern="0" cap="none" spc="0" normalizeH="0" baseline="0" noProof="0" dirty="0">
                <a:ln>
                  <a:noFill/>
                </a:ln>
                <a:solidFill>
                  <a:srgbClr val="1F497D"/>
                </a:solidFill>
                <a:effectLst/>
                <a:uLnTx/>
                <a:uFillTx/>
                <a:latin typeface="Arial" panose="020B0604020202020204"/>
                <a:ea typeface="+mn-ea"/>
                <a:cs typeface="+mn-cs"/>
              </a:rPr>
              <a:t>:</a:t>
            </a:r>
          </a:p>
          <a:p>
            <a:pPr marL="257175" marR="0" lvl="0" indent="-257175" algn="l" defTabSz="6858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725" b="0" i="0" u="none" strike="noStrike" kern="0" cap="none" spc="0" normalizeH="0" baseline="0" noProof="0" dirty="0">
                <a:ln>
                  <a:noFill/>
                </a:ln>
                <a:solidFill>
                  <a:srgbClr val="1F497D"/>
                </a:solidFill>
                <a:effectLst/>
                <a:uLnTx/>
                <a:uFillTx/>
                <a:latin typeface="Arial" panose="020B0604020202020204"/>
                <a:ea typeface="+mn-ea"/>
                <a:cs typeface="+mn-cs"/>
              </a:rPr>
              <a:t>Employee can only use EFMLEA leave to care for his or her son or daughter whose school or place of care is closed (or child care provider is unavailable) due to COVID-19 related reasons </a:t>
            </a:r>
          </a:p>
          <a:p>
            <a:pPr marL="257175" marR="0" lvl="0" indent="-257175" algn="l" defTabSz="6858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725" b="0" i="0" u="none" strike="noStrike" kern="0" cap="none" spc="0" normalizeH="0" baseline="0" noProof="0" dirty="0">
                <a:ln>
                  <a:noFill/>
                </a:ln>
                <a:solidFill>
                  <a:srgbClr val="1F497D"/>
                </a:solidFill>
                <a:effectLst/>
                <a:uLnTx/>
                <a:uFillTx/>
                <a:latin typeface="Arial" panose="020B0604020202020204"/>
                <a:ea typeface="+mn-ea"/>
                <a:cs typeface="+mn-cs"/>
              </a:rPr>
              <a:t>Up to 12 workweeks of job-protected leave, with continuation of health insurance</a:t>
            </a:r>
          </a:p>
          <a:p>
            <a:pPr marL="257175" marR="0" lvl="0" indent="-257175" algn="l" defTabSz="6858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725" b="0" i="0" u="none" strike="noStrike" kern="0" cap="none" spc="0" normalizeH="0" baseline="0" noProof="0" dirty="0">
                <a:ln>
                  <a:noFill/>
                </a:ln>
                <a:solidFill>
                  <a:srgbClr val="1F497D"/>
                </a:solidFill>
                <a:effectLst/>
                <a:uLnTx/>
                <a:uFillTx/>
                <a:latin typeface="Arial" panose="020B0604020202020204"/>
                <a:ea typeface="+mn-ea"/>
                <a:cs typeface="+mn-cs"/>
              </a:rPr>
              <a:t>Initial 2 weeks unpaid</a:t>
            </a:r>
            <a:endParaRPr kumimoji="0" lang="en-US" sz="1725" b="0" i="0" u="none" strike="noStrike" kern="0" cap="none" spc="0" normalizeH="0" baseline="0" noProof="0" dirty="0">
              <a:ln>
                <a:noFill/>
              </a:ln>
              <a:solidFill>
                <a:srgbClr val="1F497D"/>
              </a:solidFill>
              <a:effectLst/>
              <a:uLnTx/>
              <a:uFillTx/>
              <a:latin typeface="Arial" panose="020B0604020202020204"/>
              <a:ea typeface="Verdana"/>
              <a:cs typeface="+mn-cs"/>
            </a:endParaRPr>
          </a:p>
          <a:p>
            <a:pPr marL="257175" marR="0" lvl="0" indent="-257175" algn="l" defTabSz="6858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725" b="0" i="0" u="none" strike="noStrike" kern="0" cap="none" spc="0" normalizeH="0" baseline="0" noProof="0" dirty="0">
                <a:ln>
                  <a:noFill/>
                </a:ln>
                <a:solidFill>
                  <a:srgbClr val="1F497D"/>
                </a:solidFill>
                <a:effectLst/>
                <a:uLnTx/>
                <a:uFillTx/>
                <a:latin typeface="Arial" panose="020B0604020202020204"/>
                <a:ea typeface="+mn-ea"/>
                <a:cs typeface="+mn-cs"/>
              </a:rPr>
              <a:t>Remaining 10 weeks paid at two-thirds the employee’s regular rate of pay</a:t>
            </a:r>
            <a:endParaRPr kumimoji="0" lang="en-US" sz="1725" b="0" i="0" u="none" strike="noStrike" kern="0" cap="none" spc="0" normalizeH="0" baseline="0" noProof="0" dirty="0">
              <a:ln>
                <a:noFill/>
              </a:ln>
              <a:solidFill>
                <a:srgbClr val="1F497D"/>
              </a:solidFill>
              <a:effectLst/>
              <a:uLnTx/>
              <a:uFillTx/>
              <a:latin typeface="Arial" panose="020B0604020202020204"/>
              <a:ea typeface="Verdan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09563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950" y="1085850"/>
            <a:ext cx="7772400" cy="4584332"/>
          </a:xfrm>
          <a:prstGeom prst="rect">
            <a:avLst/>
          </a:prstGeom>
          <a:noFill/>
        </p:spPr>
        <p:txBody>
          <a:bodyPr wrap="square" rtlCol="0">
            <a:spAutoFit/>
          </a:bodyPr>
          <a:lstStyle/>
          <a:p>
            <a:pPr lvl="0">
              <a:spcBef>
                <a:spcPts val="225"/>
              </a:spcBef>
              <a:defRPr/>
            </a:pPr>
            <a:r>
              <a:rPr lang="en-US" sz="3000" b="1" dirty="0">
                <a:solidFill>
                  <a:srgbClr val="1F497D"/>
                </a:solidFill>
              </a:rPr>
              <a:t>EFMLEA - Employee Eligibility </a:t>
            </a:r>
          </a:p>
          <a:p>
            <a:pPr lvl="0" fontAlgn="base">
              <a:spcBef>
                <a:spcPct val="20000"/>
              </a:spcBef>
              <a:spcAft>
                <a:spcPct val="0"/>
              </a:spcAft>
              <a:defRPr/>
            </a:pPr>
            <a:endParaRPr lang="en-US" sz="1725" kern="0" dirty="0">
              <a:solidFill>
                <a:srgbClr val="1F497D"/>
              </a:solidFill>
              <a:latin typeface="Arial" panose="020B0604020202020204"/>
            </a:endParaRPr>
          </a:p>
          <a:p>
            <a:pPr lvl="0" fontAlgn="base">
              <a:spcBef>
                <a:spcPct val="20000"/>
              </a:spcBef>
              <a:spcAft>
                <a:spcPct val="0"/>
              </a:spcAft>
              <a:defRPr/>
            </a:pPr>
            <a:r>
              <a:rPr lang="en-US" sz="1725" kern="0" dirty="0">
                <a:solidFill>
                  <a:srgbClr val="1F497D"/>
                </a:solidFill>
                <a:latin typeface="Arial" panose="020B0604020202020204"/>
              </a:rPr>
              <a:t>All employees, including full-time and part-time employees, of covered employers are eligible for EFMLEA if they have been employed by their employer for at least 30 calendar days.</a:t>
            </a:r>
          </a:p>
          <a:p>
            <a:pPr lvl="0" fontAlgn="base">
              <a:spcBef>
                <a:spcPct val="20000"/>
              </a:spcBef>
              <a:spcAft>
                <a:spcPct val="0"/>
              </a:spcAft>
              <a:defRPr/>
            </a:pPr>
            <a:endParaRPr lang="en-US" sz="1725" kern="0" dirty="0">
              <a:solidFill>
                <a:srgbClr val="1F497D"/>
              </a:solidFill>
              <a:latin typeface="Arial" panose="020B0604020202020204"/>
            </a:endParaRPr>
          </a:p>
          <a:p>
            <a:pPr marL="257175" lvl="0" indent="-257175" fontAlgn="base">
              <a:spcBef>
                <a:spcPct val="20000"/>
              </a:spcBef>
              <a:spcAft>
                <a:spcPct val="0"/>
              </a:spcAft>
              <a:buFont typeface="Arial" panose="020B0604020202020204" pitchFamily="34" charset="0"/>
              <a:buChar char="•"/>
              <a:defRPr/>
            </a:pPr>
            <a:r>
              <a:rPr lang="en-US" sz="1725" kern="0" dirty="0">
                <a:solidFill>
                  <a:srgbClr val="1F497D"/>
                </a:solidFill>
                <a:latin typeface="Arial" panose="020B0604020202020204"/>
              </a:rPr>
              <a:t>Reminders:</a:t>
            </a:r>
          </a:p>
          <a:p>
            <a:pPr marL="628650" lvl="1" indent="-285750" fontAlgn="base">
              <a:spcBef>
                <a:spcPct val="20000"/>
              </a:spcBef>
              <a:spcAft>
                <a:spcPct val="0"/>
              </a:spcAft>
              <a:buFont typeface="Wingdings" panose="05000000000000000000" pitchFamily="2" charset="2"/>
              <a:buChar char="Ø"/>
              <a:defRPr/>
            </a:pPr>
            <a:r>
              <a:rPr lang="en-US" sz="1725" kern="0" dirty="0">
                <a:solidFill>
                  <a:srgbClr val="1F497D"/>
                </a:solidFill>
                <a:latin typeface="Arial" panose="020B0604020202020204"/>
              </a:rPr>
              <a:t>Private sector employers, including not for profit employers, are covered if they employ fewer than 500 employees</a:t>
            </a:r>
          </a:p>
          <a:p>
            <a:pPr marL="628650" lvl="1" indent="-285750" fontAlgn="base">
              <a:spcBef>
                <a:spcPct val="20000"/>
              </a:spcBef>
              <a:spcAft>
                <a:spcPct val="0"/>
              </a:spcAft>
              <a:buFont typeface="Wingdings" panose="05000000000000000000" pitchFamily="2" charset="2"/>
              <a:buChar char="Ø"/>
              <a:defRPr/>
            </a:pPr>
            <a:r>
              <a:rPr lang="en-US" sz="1725" kern="0" dirty="0">
                <a:solidFill>
                  <a:srgbClr val="1F497D"/>
                </a:solidFill>
                <a:latin typeface="Arial" panose="020B0604020202020204"/>
              </a:rPr>
              <a:t>Public agencies are covered regardless of the number of employees they employ </a:t>
            </a:r>
          </a:p>
          <a:p>
            <a:pPr marL="257175" lvl="0" indent="-257175" fontAlgn="base">
              <a:spcBef>
                <a:spcPct val="20000"/>
              </a:spcBef>
              <a:spcAft>
                <a:spcPct val="0"/>
              </a:spcAft>
              <a:buFont typeface="Arial" panose="020B0604020202020204" pitchFamily="34" charset="0"/>
              <a:buChar char="•"/>
              <a:defRPr/>
            </a:pPr>
            <a:r>
              <a:rPr lang="en-US" sz="1725" kern="0" dirty="0">
                <a:solidFill>
                  <a:srgbClr val="1F497D"/>
                </a:solidFill>
                <a:latin typeface="Arial" panose="020B0604020202020204"/>
              </a:rPr>
              <a:t>Federal employee eligibility notes – employees under Title I of the FMLA are eligible under EFMLEA; OMB has authority to exclude certain federal employees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4126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0967" y="812800"/>
            <a:ext cx="7944233" cy="439120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1F497D"/>
                </a:solidFill>
                <a:effectLst/>
                <a:uLnTx/>
                <a:uFillTx/>
                <a:latin typeface="Calibri"/>
                <a:ea typeface="+mn-ea"/>
                <a:cs typeface="+mn-cs"/>
              </a:rPr>
              <a:t>Emergency Family and Medical Leave Expansion Act (EFMLEA)</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2625" b="1" i="0" u="none" strike="noStrike" kern="1200" cap="none" spc="0" normalizeH="0" baseline="0" noProof="0" dirty="0">
              <a:ln>
                <a:noFill/>
              </a:ln>
              <a:solidFill>
                <a:srgbClr val="1F497D"/>
              </a:solidFill>
              <a:effectLst/>
              <a:uLnTx/>
              <a:uFillTx/>
              <a:latin typeface="Calibri"/>
              <a:ea typeface="+mn-ea"/>
              <a:cs typeface="+mn-cs"/>
            </a:endParaRPr>
          </a:p>
          <a:p>
            <a:pPr marL="0" marR="0" lvl="0" indent="0" algn="l" defTabSz="6858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a:ln>
                  <a:noFill/>
                </a:ln>
                <a:solidFill>
                  <a:srgbClr val="1F497D"/>
                </a:solidFill>
                <a:effectLst/>
                <a:uLnTx/>
                <a:uFillTx/>
                <a:latin typeface="Arial" panose="020B0604020202020204"/>
                <a:ea typeface="+mn-ea"/>
                <a:cs typeface="+mn-cs"/>
              </a:rPr>
              <a:t>Other Important Notes:</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Up to 10 weeks paid leave available</a:t>
            </a:r>
          </a:p>
          <a:p>
            <a:pPr marL="628650" marR="0" lvl="1" indent="-285750" algn="l" defTabSz="6858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Hours of leave are paid at two-thirds the employee’s regular rate of pay</a:t>
            </a:r>
          </a:p>
          <a:p>
            <a:pPr marL="628650" marR="0" lvl="1" indent="-285750" algn="l" defTabSz="6858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Employer does not have to pay more than $200 a day or $10,000 total under EFMLEA</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This is a new leave reason under the FMLA, </a:t>
            </a:r>
            <a:r>
              <a:rPr kumimoji="0" lang="en-US" sz="1800" b="0" i="1" u="none" strike="noStrike" kern="0" cap="none" spc="0" normalizeH="0" baseline="0" noProof="0" dirty="0">
                <a:ln>
                  <a:noFill/>
                </a:ln>
                <a:solidFill>
                  <a:srgbClr val="1F497D"/>
                </a:solidFill>
                <a:effectLst/>
                <a:uLnTx/>
                <a:uFillTx/>
                <a:latin typeface="Arial" panose="020B0604020202020204"/>
                <a:ea typeface="+mn-ea"/>
                <a:cs typeface="+mn-cs"/>
              </a:rPr>
              <a:t>not more weeks</a:t>
            </a:r>
          </a:p>
          <a:p>
            <a:pPr marL="628650" marR="0" lvl="1" indent="-285750" algn="l" defTabSz="6858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An employee who has already used 12 weeks of leave under the FMLA is not able to use EFMLEA leave</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8499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7431" y="1371600"/>
            <a:ext cx="7262969" cy="303775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925" b="1" i="0" u="none" strike="noStrike" kern="1200" cap="none" spc="0" normalizeH="0" baseline="0" noProof="0" dirty="0">
                <a:ln>
                  <a:noFill/>
                </a:ln>
                <a:solidFill>
                  <a:srgbClr val="1F497D"/>
                </a:solidFill>
                <a:effectLst/>
                <a:uLnTx/>
                <a:uFillTx/>
                <a:latin typeface="Calibri"/>
                <a:ea typeface="+mn-ea"/>
                <a:cs typeface="+mn-cs"/>
              </a:rPr>
              <a:t>FFCRA – Small Business Exemption</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2625" b="1" i="0" u="none" strike="noStrike" kern="1200" cap="none" spc="0" normalizeH="0" baseline="0" noProof="0" dirty="0">
              <a:ln>
                <a:noFill/>
              </a:ln>
              <a:solidFill>
                <a:srgbClr val="1F497D"/>
              </a:solidFill>
              <a:effectLst/>
              <a:uLnTx/>
              <a:uFillTx/>
              <a:latin typeface="Calibri"/>
              <a:ea typeface="+mn-ea"/>
              <a:cs typeface="+mn-cs"/>
            </a:endParaRPr>
          </a:p>
          <a:p>
            <a:pPr marL="0" marR="0" lvl="0" indent="0" algn="l" defTabSz="6858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a:ln>
                  <a:noFill/>
                </a:ln>
                <a:solidFill>
                  <a:srgbClr val="1F497D"/>
                </a:solidFill>
                <a:effectLst/>
                <a:uLnTx/>
                <a:uFillTx/>
                <a:latin typeface="Arial" panose="020B0604020202020204"/>
                <a:ea typeface="+mn-ea"/>
                <a:cs typeface="+mn-cs"/>
              </a:rPr>
              <a:t>Applies to:</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Businesses with fewer than 50 employees, AND</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Employee’s leave is to care for his or her child whose school or place of care is closed (or child care provider unavailable), but only IF</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Requirements of FFCRA jeopardize business viability</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23580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5631" y="863600"/>
            <a:ext cx="7872569" cy="4145750"/>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925" b="1" i="0" u="none" strike="noStrike" kern="1200" cap="none" spc="0" normalizeH="0" baseline="0" noProof="0" dirty="0">
                <a:ln>
                  <a:noFill/>
                </a:ln>
                <a:solidFill>
                  <a:srgbClr val="1F497D"/>
                </a:solidFill>
                <a:effectLst/>
                <a:uLnTx/>
                <a:uFillTx/>
                <a:latin typeface="Calibri"/>
                <a:ea typeface="+mn-ea"/>
                <a:cs typeface="+mn-cs"/>
              </a:rPr>
              <a:t>FFCRA – Small Business Exemption</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2625" b="1" i="0" u="none" strike="noStrike" kern="1200" cap="none" spc="0" normalizeH="0" baseline="0" noProof="0" dirty="0">
              <a:ln>
                <a:noFill/>
              </a:ln>
              <a:solidFill>
                <a:srgbClr val="1F497D"/>
              </a:solidFill>
              <a:effectLst/>
              <a:uLnTx/>
              <a:uFillTx/>
              <a:latin typeface="Calibri"/>
              <a:ea typeface="+mn-ea"/>
              <a:cs typeface="+mn-cs"/>
            </a:endParaRPr>
          </a:p>
          <a:p>
            <a:pPr marL="0" marR="0" lvl="0" indent="0" algn="l" defTabSz="6858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a:ln>
                  <a:noFill/>
                </a:ln>
                <a:solidFill>
                  <a:srgbClr val="1F497D"/>
                </a:solidFill>
                <a:effectLst/>
                <a:uLnTx/>
                <a:uFillTx/>
                <a:latin typeface="Arial" panose="020B0604020202020204"/>
                <a:ea typeface="+mn-ea"/>
                <a:cs typeface="+mn-cs"/>
              </a:rPr>
              <a:t>No application process – exemption applies if employer determines:</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Leave would result in expenses and financial obligations exceeding available business revenues and cause the small business to cease operating at a minimal capacity</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Employee’s absence would entail a substantial risk to the financial health or operational capabilities of the business because of the employee’s specialized skills, knowledge of the business, or responsibilities; OR</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Insufficient employees able, willing, and qualified at time and place needed to perform labor or services provided by the employee, and these labor or services are needed for business to operate at minimal capacity. </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81230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8831" y="1473200"/>
            <a:ext cx="7872569" cy="2601481"/>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925" b="1" i="0" u="none" strike="noStrike" kern="1200" cap="none" spc="0" normalizeH="0" baseline="0" noProof="0" dirty="0">
                <a:ln>
                  <a:noFill/>
                </a:ln>
                <a:solidFill>
                  <a:srgbClr val="1F497D"/>
                </a:solidFill>
                <a:effectLst/>
                <a:uLnTx/>
                <a:uFillTx/>
                <a:latin typeface="Calibri"/>
                <a:ea typeface="+mn-ea"/>
                <a:cs typeface="+mn-cs"/>
              </a:rPr>
              <a:t>FFCRA – Exclusion of Health Care Providers and Emergency Responders</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2625" b="1" i="0" u="none" strike="noStrike" kern="1200" cap="none" spc="0" normalizeH="0" baseline="0" noProof="0" dirty="0">
              <a:ln>
                <a:noFill/>
              </a:ln>
              <a:solidFill>
                <a:srgbClr val="1F497D"/>
              </a:solidFill>
              <a:effectLst/>
              <a:uLnTx/>
              <a:uFillTx/>
              <a:latin typeface="Calibri"/>
              <a:ea typeface="+mn-ea"/>
              <a:cs typeface="+mn-cs"/>
            </a:endParaRPr>
          </a:p>
          <a:p>
            <a:pPr marL="0" marR="0" lvl="0" indent="0" algn="l" defTabSz="6858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a:ln>
                  <a:noFill/>
                </a:ln>
                <a:solidFill>
                  <a:srgbClr val="1F497D"/>
                </a:solidFill>
                <a:effectLst/>
                <a:uLnTx/>
                <a:uFillTx/>
                <a:latin typeface="Arial" panose="020B0604020202020204"/>
                <a:ea typeface="+mn-ea"/>
                <a:cs typeface="+mn-cs"/>
              </a:rPr>
              <a:t>Employers may exclude employees who are either:</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Health Care Providers, or</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Emergency Responders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4740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8831" y="1473200"/>
            <a:ext cx="7872569" cy="3203954"/>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925" b="1" i="0" u="none" strike="noStrike" kern="1200" cap="none" spc="0" normalizeH="0" baseline="0" noProof="0" dirty="0">
                <a:ln>
                  <a:noFill/>
                </a:ln>
                <a:solidFill>
                  <a:srgbClr val="1F497D"/>
                </a:solidFill>
                <a:effectLst/>
                <a:uLnTx/>
                <a:uFillTx/>
                <a:latin typeface="Calibri"/>
                <a:ea typeface="+mn-ea"/>
                <a:cs typeface="+mn-cs"/>
              </a:rPr>
              <a:t>FFCRA – Exclusion of Health Care Providers</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2625" b="1" i="0" u="none" strike="noStrike" kern="1200" cap="none" spc="0" normalizeH="0" baseline="0" noProof="0" dirty="0">
              <a:ln>
                <a:noFill/>
              </a:ln>
              <a:solidFill>
                <a:srgbClr val="1F497D"/>
              </a:solidFill>
              <a:effectLst/>
              <a:uLnTx/>
              <a:uFillTx/>
              <a:latin typeface="Calibri"/>
              <a:ea typeface="+mn-ea"/>
              <a:cs typeface="+mn-cs"/>
            </a:endParaRPr>
          </a:p>
          <a:p>
            <a:pPr marL="0" marR="0" lvl="0" indent="0" algn="l" defTabSz="6858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a:ln>
                  <a:noFill/>
                </a:ln>
                <a:solidFill>
                  <a:srgbClr val="1F497D"/>
                </a:solidFill>
                <a:effectLst/>
                <a:uLnTx/>
                <a:uFillTx/>
                <a:latin typeface="Arial" panose="020B0604020202020204"/>
                <a:ea typeface="+mn-ea"/>
                <a:cs typeface="+mn-cs"/>
              </a:rPr>
              <a:t>Health Care Provider is:</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Anyone employed at any doctor’s office, hospital, health care center, clinic, post-secondary educational institution offering health care instruction, medical school, local health department or agency, nursing facility, retirement facility, nursing home, home health provider, any facility that performs laboratory or medical testing, pharmacy, OR any similar institution, employer, or entity. </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27471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031" y="914400"/>
            <a:ext cx="7872569" cy="4644348"/>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925" b="1" i="0" u="none" strike="noStrike" kern="1200" cap="none" spc="0" normalizeH="0" baseline="0" noProof="0" dirty="0">
                <a:ln>
                  <a:noFill/>
                </a:ln>
                <a:solidFill>
                  <a:srgbClr val="1F497D"/>
                </a:solidFill>
                <a:effectLst/>
                <a:uLnTx/>
                <a:uFillTx/>
                <a:latin typeface="Calibri"/>
                <a:ea typeface="+mn-ea"/>
                <a:cs typeface="+mn-cs"/>
              </a:rPr>
              <a:t>FFCRA – Exclusion of Emergency Responders</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2625" b="1" i="0" u="none" strike="noStrike" kern="1200" cap="none" spc="0" normalizeH="0" baseline="0" noProof="0" dirty="0">
              <a:ln>
                <a:noFill/>
              </a:ln>
              <a:solidFill>
                <a:srgbClr val="1F497D"/>
              </a:solidFill>
              <a:effectLst/>
              <a:uLnTx/>
              <a:uFillTx/>
              <a:latin typeface="Calibri"/>
              <a:ea typeface="+mn-ea"/>
              <a:cs typeface="+mn-cs"/>
            </a:endParaRPr>
          </a:p>
          <a:p>
            <a:pPr marL="0" marR="0" lvl="0" indent="0" algn="l" defTabSz="6858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a:ln>
                  <a:noFill/>
                </a:ln>
                <a:solidFill>
                  <a:srgbClr val="1F497D"/>
                </a:solidFill>
                <a:effectLst/>
                <a:uLnTx/>
                <a:uFillTx/>
                <a:latin typeface="Arial" panose="020B0604020202020204"/>
                <a:ea typeface="+mn-ea"/>
                <a:cs typeface="+mn-cs"/>
              </a:rPr>
              <a:t>Emergency Responder is:</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Anyone necessary for transport, care, healthcare, comfort and nutrition of such patients, or others needed for the response to COVID-19.</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Includes military or national guard, law enforcement officers, correctional institution personnel, fire fighters, emergency medical services personnel, physicians, nurses, public health personnel, emergency medical technicians, paramedics, emergency management personnel, 911 operators, public works personnel, and persons with skills or training in operating specialized equipment or other skills needed to provide aid in a declared emergency, as well as individuals who work for such facilities employing these individuals and whose work is necessary to maintain the operation of the facility</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0542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F1B7-AA7D-49C0-8438-57FE4A61DCD8}"/>
              </a:ext>
            </a:extLst>
          </p:cNvPr>
          <p:cNvSpPr>
            <a:spLocks noGrp="1"/>
          </p:cNvSpPr>
          <p:nvPr>
            <p:ph type="title"/>
          </p:nvPr>
        </p:nvSpPr>
        <p:spPr>
          <a:xfrm>
            <a:off x="494270" y="518985"/>
            <a:ext cx="8016318" cy="4043492"/>
          </a:xfrm>
        </p:spPr>
        <p:txBody>
          <a:bodyPr>
            <a:normAutofit fontScale="90000"/>
          </a:bodyPr>
          <a:lstStyle/>
          <a:p>
            <a:pPr lvl="0" defTabSz="914400">
              <a:lnSpc>
                <a:spcPct val="100000"/>
              </a:lnSpc>
              <a:spcBef>
                <a:spcPts val="0"/>
              </a:spcBef>
              <a:defRPr/>
            </a:pPr>
            <a:r>
              <a:rPr kumimoji="0" lang="en-US" sz="4000" b="1" i="0" u="none" strike="noStrike" kern="1200" cap="none" spc="0" normalizeH="0" baseline="0" noProof="0" dirty="0">
                <a:ln>
                  <a:noFill/>
                </a:ln>
                <a:solidFill>
                  <a:srgbClr val="990033"/>
                </a:solidFill>
                <a:effectLst/>
                <a:uLnTx/>
                <a:uFillTx/>
                <a:latin typeface="Arial" charset="0"/>
                <a:cs typeface="Arial" charset="0"/>
              </a:rPr>
              <a:t>Plan for </a:t>
            </a:r>
            <a:r>
              <a:rPr kumimoji="0" lang="en-US" sz="4000" b="1" i="0" u="none" strike="noStrike" kern="1200" cap="none" spc="0" normalizeH="0" baseline="0" noProof="0" dirty="0" smtClean="0">
                <a:ln>
                  <a:noFill/>
                </a:ln>
                <a:solidFill>
                  <a:srgbClr val="990033"/>
                </a:solidFill>
                <a:effectLst/>
                <a:uLnTx/>
                <a:uFillTx/>
                <a:latin typeface="Arial" charset="0"/>
                <a:cs typeface="Arial" charset="0"/>
              </a:rPr>
              <a:t>Today</a:t>
            </a:r>
            <a:br>
              <a:rPr kumimoji="0" lang="en-US" sz="4000" b="1" i="0" u="none" strike="noStrike" kern="1200" cap="none" spc="0" normalizeH="0" baseline="0" noProof="0" dirty="0" smtClean="0">
                <a:ln>
                  <a:noFill/>
                </a:ln>
                <a:solidFill>
                  <a:srgbClr val="990033"/>
                </a:solidFill>
                <a:effectLst/>
                <a:uLnTx/>
                <a:uFillTx/>
                <a:latin typeface="Arial" charset="0"/>
                <a:cs typeface="Arial" charset="0"/>
              </a:rPr>
            </a:br>
            <a:r>
              <a:rPr kumimoji="0" lang="en-US" sz="4000" b="1" i="0" u="none" strike="noStrike" kern="1200" cap="none" spc="0" normalizeH="0" baseline="0" noProof="0" dirty="0" smtClean="0">
                <a:ln>
                  <a:noFill/>
                </a:ln>
                <a:solidFill>
                  <a:srgbClr val="990033"/>
                </a:solidFill>
                <a:effectLst/>
                <a:uLnTx/>
                <a:uFillTx/>
                <a:latin typeface="Arial" charset="0"/>
                <a:cs typeface="Arial" charset="0"/>
              </a:rPr>
              <a:t/>
            </a:r>
            <a:br>
              <a:rPr kumimoji="0" lang="en-US" sz="4000" b="1" i="0" u="none" strike="noStrike" kern="1200" cap="none" spc="0" normalizeH="0" baseline="0" noProof="0" dirty="0" smtClean="0">
                <a:ln>
                  <a:noFill/>
                </a:ln>
                <a:solidFill>
                  <a:srgbClr val="990033"/>
                </a:solidFill>
                <a:effectLst/>
                <a:uLnTx/>
                <a:uFillTx/>
                <a:latin typeface="Arial" charset="0"/>
                <a:cs typeface="Arial" charset="0"/>
              </a:rPr>
            </a:br>
            <a:r>
              <a:rPr lang="en-US" sz="2400" b="1" dirty="0">
                <a:solidFill>
                  <a:srgbClr val="990033"/>
                </a:solidFill>
                <a:latin typeface="Arial" charset="0"/>
                <a:ea typeface="+mn-ea"/>
                <a:cs typeface="Arial" charset="0"/>
              </a:rPr>
              <a:t>Mildred Kress and Jacob Swier: </a:t>
            </a:r>
            <a:br>
              <a:rPr lang="en-US" sz="2400" b="1" dirty="0">
                <a:solidFill>
                  <a:srgbClr val="990033"/>
                </a:solidFill>
                <a:latin typeface="Arial" charset="0"/>
                <a:ea typeface="+mn-ea"/>
                <a:cs typeface="Arial" charset="0"/>
              </a:rPr>
            </a:br>
            <a:r>
              <a:rPr lang="en-US" sz="2400" b="1" dirty="0">
                <a:solidFill>
                  <a:srgbClr val="990033"/>
                </a:solidFill>
                <a:latin typeface="Arial" charset="0"/>
                <a:ea typeface="+mn-ea"/>
                <a:cs typeface="Arial" charset="0"/>
              </a:rPr>
              <a:t>Families First Coronavirus Response Act (FFCRA)</a:t>
            </a:r>
            <a:br>
              <a:rPr lang="en-US" sz="2400" b="1" dirty="0">
                <a:solidFill>
                  <a:srgbClr val="990033"/>
                </a:solidFill>
                <a:latin typeface="Arial" charset="0"/>
                <a:ea typeface="+mn-ea"/>
                <a:cs typeface="Arial" charset="0"/>
              </a:rPr>
            </a:br>
            <a:r>
              <a:rPr lang="en-US" sz="2400" b="1" dirty="0">
                <a:solidFill>
                  <a:prstClr val="black">
                    <a:tint val="75000"/>
                  </a:prstClr>
                </a:solidFill>
                <a:latin typeface="Arial" charset="0"/>
                <a:ea typeface="+mn-ea"/>
                <a:cs typeface="Arial" charset="0"/>
              </a:rPr>
              <a:t/>
            </a:r>
            <a:br>
              <a:rPr lang="en-US" sz="2400" b="1" dirty="0">
                <a:solidFill>
                  <a:prstClr val="black">
                    <a:tint val="75000"/>
                  </a:prstClr>
                </a:solidFill>
                <a:latin typeface="Arial" charset="0"/>
                <a:ea typeface="+mn-ea"/>
                <a:cs typeface="Arial" charset="0"/>
              </a:rPr>
            </a:br>
            <a:r>
              <a:rPr lang="en-US" sz="2400" b="1" dirty="0">
                <a:solidFill>
                  <a:srgbClr val="990033"/>
                </a:solidFill>
                <a:latin typeface="Arial" charset="0"/>
                <a:ea typeface="+mn-ea"/>
                <a:cs typeface="Arial" charset="0"/>
              </a:rPr>
              <a:t>Dennis Bell: </a:t>
            </a:r>
            <a:br>
              <a:rPr lang="en-US" sz="2400" b="1" dirty="0">
                <a:solidFill>
                  <a:srgbClr val="990033"/>
                </a:solidFill>
                <a:latin typeface="Arial" charset="0"/>
                <a:ea typeface="+mn-ea"/>
                <a:cs typeface="Arial" charset="0"/>
              </a:rPr>
            </a:br>
            <a:r>
              <a:rPr lang="en-US" sz="2400" b="1" dirty="0">
                <a:solidFill>
                  <a:srgbClr val="990033"/>
                </a:solidFill>
                <a:latin typeface="Arial" charset="0"/>
                <a:ea typeface="+mn-ea"/>
                <a:cs typeface="Arial" charset="0"/>
              </a:rPr>
              <a:t>Employee Retention Credit and Claiming the Credits</a:t>
            </a:r>
            <a:br>
              <a:rPr lang="en-US" sz="2400" b="1" dirty="0">
                <a:solidFill>
                  <a:srgbClr val="990033"/>
                </a:solidFill>
                <a:latin typeface="Arial" charset="0"/>
                <a:ea typeface="+mn-ea"/>
                <a:cs typeface="Arial" charset="0"/>
              </a:rPr>
            </a:br>
            <a:r>
              <a:rPr lang="en-US" sz="2400" b="1" dirty="0">
                <a:solidFill>
                  <a:srgbClr val="990033"/>
                </a:solidFill>
                <a:latin typeface="Arial" charset="0"/>
                <a:ea typeface="+mn-ea"/>
                <a:cs typeface="Arial" charset="0"/>
              </a:rPr>
              <a:t/>
            </a:r>
            <a:br>
              <a:rPr lang="en-US" sz="2400" b="1" dirty="0">
                <a:solidFill>
                  <a:srgbClr val="990033"/>
                </a:solidFill>
                <a:latin typeface="Arial" charset="0"/>
                <a:ea typeface="+mn-ea"/>
                <a:cs typeface="Arial" charset="0"/>
              </a:rPr>
            </a:br>
            <a:r>
              <a:rPr lang="en-US" sz="2400" b="1" dirty="0">
                <a:solidFill>
                  <a:srgbClr val="990033"/>
                </a:solidFill>
                <a:latin typeface="Arial" charset="0"/>
                <a:ea typeface="+mn-ea"/>
                <a:cs typeface="Arial" charset="0"/>
              </a:rPr>
              <a:t>Your questions</a:t>
            </a:r>
            <a:r>
              <a:rPr lang="en-US" sz="1500" b="1" dirty="0">
                <a:solidFill>
                  <a:srgbClr val="990033"/>
                </a:solidFill>
                <a:latin typeface="Arial" charset="0"/>
                <a:ea typeface="+mn-ea"/>
                <a:cs typeface="Arial" charset="0"/>
              </a:rPr>
              <a:t/>
            </a:r>
            <a:br>
              <a:rPr lang="en-US" sz="1500" b="1" dirty="0">
                <a:solidFill>
                  <a:srgbClr val="990033"/>
                </a:solidFill>
                <a:latin typeface="Arial" charset="0"/>
                <a:ea typeface="+mn-ea"/>
                <a:cs typeface="Arial" charset="0"/>
              </a:rPr>
            </a:br>
            <a:endParaRPr lang="en-US" dirty="0">
              <a:solidFill>
                <a:srgbClr val="990033"/>
              </a:solidFill>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4987" t="16865" r="13677" b="20135"/>
          <a:stretch/>
        </p:blipFill>
        <p:spPr>
          <a:xfrm>
            <a:off x="0" y="5683147"/>
            <a:ext cx="2879124" cy="116535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6177" y="5683147"/>
            <a:ext cx="3027824" cy="1165359"/>
          </a:xfrm>
          <a:prstGeom prst="rect">
            <a:avLst/>
          </a:prstGeom>
        </p:spPr>
      </p:pic>
    </p:spTree>
    <p:extLst>
      <p:ext uri="{BB962C8B-B14F-4D97-AF65-F5344CB8AC3E}">
        <p14:creationId xmlns:p14="http://schemas.microsoft.com/office/powerpoint/2010/main" val="2140842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73" y="712724"/>
            <a:ext cx="7550727" cy="430887"/>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800" b="1" kern="1200" dirty="0">
                <a:solidFill>
                  <a:srgbClr val="1F497D"/>
                </a:solidFill>
                <a:latin typeface="Calibri"/>
              </a:rPr>
              <a:t>FFCRA – Employer Notice Requirement</a:t>
            </a:r>
          </a:p>
        </p:txBody>
      </p:sp>
      <p:sp>
        <p:nvSpPr>
          <p:cNvPr id="3" name="Text Placeholder 2"/>
          <p:cNvSpPr>
            <a:spLocks noGrp="1"/>
          </p:cNvSpPr>
          <p:nvPr>
            <p:ph type="body" idx="1"/>
          </p:nvPr>
        </p:nvSpPr>
        <p:spPr>
          <a:xfrm>
            <a:off x="1302327" y="1690255"/>
            <a:ext cx="6456217" cy="3209139"/>
          </a:xfrm>
        </p:spPr>
        <p:txBody>
          <a:bodyPr/>
          <a:lstStyle/>
          <a:p>
            <a:pPr marL="257175" marR="0" lvl="0" indent="-257175" algn="l" defTabSz="914400" rtl="0" eaLnBrk="1" fontAlgn="base" latinLnBrk="0" hangingPunct="1">
              <a:lnSpc>
                <a:spcPct val="100000"/>
              </a:lnSpc>
              <a:spcBef>
                <a:spcPct val="20000"/>
              </a:spcBef>
              <a:spcAft>
                <a:spcPct val="0"/>
              </a:spcAft>
              <a:buClrTx/>
              <a:buSzTx/>
              <a:buFontTx/>
              <a:buChar char="•"/>
              <a:tabLst/>
              <a:defRPr/>
            </a:pPr>
            <a:r>
              <a:rPr lang="en-US" dirty="0">
                <a:solidFill>
                  <a:prstClr val="black"/>
                </a:solidFill>
                <a:latin typeface="Arial" panose="020B0604020202020204"/>
                <a:cs typeface="+mn-cs"/>
              </a:rPr>
              <a:t>Poster must be conspicuously posted, may be distributed online, posted on employer website, directly mailed or e-mailed to employees</a:t>
            </a:r>
            <a:endParaRPr lang="en-US" dirty="0">
              <a:solidFill>
                <a:prstClr val="black"/>
              </a:solidFill>
              <a:latin typeface="Arial" panose="020B0604020202020204"/>
              <a:ea typeface="Verdana"/>
              <a:cs typeface="+mn-cs"/>
            </a:endParaRPr>
          </a:p>
          <a:p>
            <a:pPr marL="557213" marR="0" lvl="1" indent="-214313" algn="l" defTabSz="914400" rtl="0" eaLnBrk="1" fontAlgn="base" latinLnBrk="0" hangingPunct="1">
              <a:lnSpc>
                <a:spcPct val="100000"/>
              </a:lnSpc>
              <a:spcBef>
                <a:spcPct val="20000"/>
              </a:spcBef>
              <a:spcAft>
                <a:spcPct val="0"/>
              </a:spcAft>
              <a:buClrTx/>
              <a:buSzTx/>
              <a:buFontTx/>
              <a:buChar char="–"/>
              <a:tabLst/>
              <a:defRPr/>
            </a:pPr>
            <a:r>
              <a:rPr lang="en-US" dirty="0">
                <a:solidFill>
                  <a:prstClr val="black"/>
                </a:solidFill>
                <a:latin typeface="Arial" panose="020B0604020202020204"/>
              </a:rPr>
              <a:t>Does not have to be visible to job applicants</a:t>
            </a:r>
          </a:p>
          <a:p>
            <a:pPr lvl="1" algn="l" rtl="0" fontAlgn="base">
              <a:spcBef>
                <a:spcPct val="20000"/>
              </a:spcBef>
              <a:spcAft>
                <a:spcPct val="0"/>
              </a:spcAft>
            </a:pPr>
            <a:endParaRPr lang="en-US" dirty="0">
              <a:solidFill>
                <a:prstClr val="black"/>
              </a:solidFill>
              <a:latin typeface="Arial" panose="020B0604020202020204"/>
              <a:ea typeface="Verdana"/>
            </a:endParaRPr>
          </a:p>
          <a:p>
            <a:pPr marL="257175" marR="0" lvl="0" indent="-257175" algn="l" defTabSz="914400" rtl="0" eaLnBrk="1" fontAlgn="base" latinLnBrk="0" hangingPunct="1">
              <a:lnSpc>
                <a:spcPct val="100000"/>
              </a:lnSpc>
              <a:spcBef>
                <a:spcPct val="20000"/>
              </a:spcBef>
              <a:spcAft>
                <a:spcPct val="0"/>
              </a:spcAft>
              <a:buClrTx/>
              <a:buSzTx/>
              <a:buFontTx/>
              <a:buChar char="•"/>
              <a:tabLst/>
              <a:defRPr/>
            </a:pPr>
            <a:r>
              <a:rPr lang="en-US" dirty="0">
                <a:solidFill>
                  <a:prstClr val="black"/>
                </a:solidFill>
                <a:latin typeface="Arial" panose="020B0604020202020204"/>
                <a:cs typeface="+mn-cs"/>
              </a:rPr>
              <a:t>DOL Spanish and English FFCRA posters available online at </a:t>
            </a:r>
            <a:r>
              <a:rPr lang="en-US" dirty="0">
                <a:solidFill>
                  <a:prstClr val="black"/>
                </a:solidFill>
                <a:latin typeface="Arial" panose="020B0604020202020204"/>
                <a:cs typeface="+mn-cs"/>
                <a:hlinkClick r:id="rId3"/>
              </a:rPr>
              <a:t>www.dol.gov/whd</a:t>
            </a:r>
            <a:endParaRPr lang="en-US" dirty="0">
              <a:solidFill>
                <a:prstClr val="black"/>
              </a:solidFill>
              <a:latin typeface="Arial" panose="020B0604020202020204"/>
              <a:cs typeface="+mn-cs"/>
            </a:endParaRPr>
          </a:p>
          <a:p>
            <a:pPr marL="557213" marR="0" lvl="1" indent="-214313" algn="l" defTabSz="914400" rtl="0" eaLnBrk="1" fontAlgn="base" latinLnBrk="0" hangingPunct="1">
              <a:lnSpc>
                <a:spcPct val="100000"/>
              </a:lnSpc>
              <a:spcBef>
                <a:spcPct val="20000"/>
              </a:spcBef>
              <a:spcAft>
                <a:spcPct val="0"/>
              </a:spcAft>
              <a:buClrTx/>
              <a:buSzTx/>
              <a:buFontTx/>
              <a:buChar char="–"/>
              <a:tabLst/>
              <a:defRPr/>
            </a:pPr>
            <a:r>
              <a:rPr lang="en-US" dirty="0">
                <a:solidFill>
                  <a:prstClr val="black"/>
                </a:solidFill>
                <a:latin typeface="Arial" panose="020B0604020202020204"/>
                <a:ea typeface="Verdana"/>
              </a:rPr>
              <a:t>Translation not required </a:t>
            </a:r>
          </a:p>
          <a:p>
            <a:endParaRPr lang="en-US" dirty="0"/>
          </a:p>
        </p:txBody>
      </p:sp>
    </p:spTree>
    <p:extLst>
      <p:ext uri="{BB962C8B-B14F-4D97-AF65-F5344CB8AC3E}">
        <p14:creationId xmlns:p14="http://schemas.microsoft.com/office/powerpoint/2010/main" val="2967844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0267" y="474133"/>
            <a:ext cx="7975600" cy="5047536"/>
          </a:xfrm>
          <a:prstGeom prst="rect">
            <a:avLst/>
          </a:prstGeom>
        </p:spPr>
        <p:txBody>
          <a:bodyPr wrap="square">
            <a:spAutoFit/>
          </a:bodyPr>
          <a:lstStyle/>
          <a:p>
            <a:pPr marL="285750" lvl="0" indent="-285750">
              <a:spcBef>
                <a:spcPts val="600"/>
              </a:spcBef>
              <a:spcAft>
                <a:spcPts val="600"/>
              </a:spcAft>
              <a:buFont typeface="Arial" panose="020B0604020202020204" pitchFamily="34" charset="0"/>
              <a:buChar char="•"/>
            </a:pPr>
            <a:r>
              <a:rPr lang="en-US" sz="1800" dirty="0">
                <a:hlinkClick r:id="rId3"/>
              </a:rPr>
              <a:t>Families First Coronavirus Response Act:  Employee Paid Leave Rights </a:t>
            </a:r>
            <a:r>
              <a:rPr lang="en-US" sz="1800" dirty="0"/>
              <a:t>- </a:t>
            </a:r>
            <a:r>
              <a:rPr lang="en-US" sz="1800" i="1" dirty="0"/>
              <a:t>Also available in Spanish </a:t>
            </a:r>
          </a:p>
          <a:p>
            <a:pPr marL="285750" lvl="0" indent="-285750">
              <a:spcBef>
                <a:spcPts val="600"/>
              </a:spcBef>
              <a:spcAft>
                <a:spcPts val="600"/>
              </a:spcAft>
              <a:buFont typeface="Arial" panose="020B0604020202020204" pitchFamily="34" charset="0"/>
              <a:buChar char="•"/>
            </a:pPr>
            <a:r>
              <a:rPr lang="en-US" sz="1800" dirty="0">
                <a:hlinkClick r:id="rId3"/>
              </a:rPr>
              <a:t>Families First Coronavirus Response Act:  Employer Paid Leave Requirements </a:t>
            </a:r>
            <a:r>
              <a:rPr lang="en-US" sz="1800" dirty="0"/>
              <a:t>- </a:t>
            </a:r>
            <a:r>
              <a:rPr lang="en-US" sz="1800" i="1" dirty="0"/>
              <a:t>Also available in Spanish </a:t>
            </a:r>
          </a:p>
          <a:p>
            <a:pPr marL="285750" lvl="0" indent="-285750">
              <a:spcBef>
                <a:spcPts val="600"/>
              </a:spcBef>
              <a:spcAft>
                <a:spcPts val="600"/>
              </a:spcAft>
              <a:buFont typeface="Arial" panose="020B0604020202020204" pitchFamily="34" charset="0"/>
              <a:buChar char="•"/>
            </a:pPr>
            <a:r>
              <a:rPr lang="en-US" sz="1800" dirty="0">
                <a:hlinkClick r:id="rId3"/>
              </a:rPr>
              <a:t>Families First Coronavirus Response Act:  Questions and Answers</a:t>
            </a:r>
            <a:endParaRPr lang="en-US" sz="1800" dirty="0"/>
          </a:p>
          <a:p>
            <a:pPr marL="285750" lvl="0" indent="-285750">
              <a:spcBef>
                <a:spcPts val="600"/>
              </a:spcBef>
              <a:spcAft>
                <a:spcPts val="600"/>
              </a:spcAft>
              <a:buFont typeface="Arial" panose="020B0604020202020204" pitchFamily="34" charset="0"/>
              <a:buChar char="•"/>
            </a:pPr>
            <a:r>
              <a:rPr lang="en-US" sz="1800" dirty="0">
                <a:hlinkClick r:id="rId4"/>
              </a:rPr>
              <a:t>Field Assistance Bulletin (FAB) No. 2020-1</a:t>
            </a:r>
            <a:endParaRPr lang="en-US" sz="1800" dirty="0"/>
          </a:p>
          <a:p>
            <a:pPr marL="285750" lvl="0" indent="-285750">
              <a:spcBef>
                <a:spcPts val="600"/>
              </a:spcBef>
              <a:spcAft>
                <a:spcPts val="600"/>
              </a:spcAft>
              <a:buFont typeface="Arial" panose="020B0604020202020204" pitchFamily="34" charset="0"/>
              <a:buChar char="•"/>
            </a:pPr>
            <a:r>
              <a:rPr lang="en-US" sz="1800" dirty="0">
                <a:hlinkClick r:id="rId3"/>
              </a:rPr>
              <a:t>(Poster) Employee Rights:  Paid Sick Leave and Expanded Family and Medical Leave under The Families First Coronavirus Response Act (FFCRA) </a:t>
            </a:r>
            <a:r>
              <a:rPr lang="en-US" sz="1800" dirty="0"/>
              <a:t>- </a:t>
            </a:r>
            <a:r>
              <a:rPr lang="en-US" sz="1800" i="1" dirty="0"/>
              <a:t>Also available in Spanish</a:t>
            </a:r>
          </a:p>
          <a:p>
            <a:pPr marL="285750" lvl="0" indent="-285750">
              <a:spcBef>
                <a:spcPts val="600"/>
              </a:spcBef>
              <a:spcAft>
                <a:spcPts val="600"/>
              </a:spcAft>
              <a:buFont typeface="Arial" panose="020B0604020202020204" pitchFamily="34" charset="0"/>
              <a:buChar char="•"/>
            </a:pPr>
            <a:r>
              <a:rPr lang="en-US" sz="1800" dirty="0">
                <a:hlinkClick r:id="rId3"/>
              </a:rPr>
              <a:t>Families First Coronavirus Response Act Notice - Frequently Asked Questions</a:t>
            </a:r>
            <a:endParaRPr lang="en-US" sz="1800" dirty="0"/>
          </a:p>
          <a:p>
            <a:pPr marL="285750" indent="-285750">
              <a:spcBef>
                <a:spcPts val="600"/>
              </a:spcBef>
              <a:spcAft>
                <a:spcPts val="600"/>
              </a:spcAft>
              <a:buFont typeface="Arial" panose="020B0604020202020204" pitchFamily="34" charset="0"/>
              <a:buChar char="•"/>
            </a:pPr>
            <a:r>
              <a:rPr lang="en-US" sz="1800" dirty="0">
                <a:hlinkClick r:id="rId3"/>
              </a:rPr>
              <a:t>(Poster) Federal Employee Rights:  Paid Sick Leave and Expanded Family and Medical Leave under the Families First Coronavirus Response Act </a:t>
            </a:r>
            <a:r>
              <a:rPr lang="en-US" sz="1800" dirty="0"/>
              <a:t>- </a:t>
            </a:r>
            <a:r>
              <a:rPr lang="en-US" sz="1800" i="1" dirty="0"/>
              <a:t>Also available in Spanish</a:t>
            </a:r>
          </a:p>
          <a:p>
            <a:pPr marL="285750" indent="-285750">
              <a:spcBef>
                <a:spcPts val="600"/>
              </a:spcBef>
              <a:spcAft>
                <a:spcPts val="600"/>
              </a:spcAft>
              <a:buFont typeface="Arial" panose="020B0604020202020204" pitchFamily="34" charset="0"/>
              <a:buChar char="•"/>
            </a:pPr>
            <a:r>
              <a:rPr lang="en-US" sz="1800" u="sng" dirty="0">
                <a:hlinkClick r:id="rId5"/>
              </a:rPr>
              <a:t>WHD-COVID19@dol.gov</a:t>
            </a:r>
            <a:r>
              <a:rPr lang="en-US" sz="1800" dirty="0"/>
              <a:t>  - </a:t>
            </a:r>
            <a:r>
              <a:rPr lang="en-US" sz="1800" i="1" dirty="0"/>
              <a:t>Email address for questions</a:t>
            </a:r>
          </a:p>
        </p:txBody>
      </p:sp>
    </p:spTree>
    <p:extLst>
      <p:ext uri="{BB962C8B-B14F-4D97-AF65-F5344CB8AC3E}">
        <p14:creationId xmlns:p14="http://schemas.microsoft.com/office/powerpoint/2010/main" val="2782779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031" y="914400"/>
            <a:ext cx="7872569" cy="3070071"/>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1F497D"/>
                </a:solidFill>
                <a:effectLst/>
                <a:uLnTx/>
                <a:uFillTx/>
                <a:latin typeface="Calibri"/>
                <a:ea typeface="+mn-ea"/>
                <a:cs typeface="+mn-cs"/>
              </a:rPr>
              <a:t>FFCRA Resources</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endParaRP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1F497D"/>
                </a:solidFill>
                <a:effectLst/>
                <a:uLnTx/>
                <a:uFillTx/>
                <a:latin typeface="Arial" panose="020B0604020202020204"/>
                <a:ea typeface="+mn-ea"/>
                <a:cs typeface="+mn-cs"/>
              </a:rPr>
              <a:t>https://www.dol.gov/agencies/whd/pandemic</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1F497D"/>
                </a:solidFill>
                <a:effectLst/>
                <a:uLnTx/>
                <a:uFillTx/>
                <a:latin typeface="Arial" panose="020B0604020202020204"/>
                <a:ea typeface="+mn-ea"/>
                <a:cs typeface="+mn-cs"/>
              </a:rPr>
              <a:t>Call your local WHD Office: 1-866-487-9243</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endParaRPr>
          </a:p>
          <a:p>
            <a:pPr marL="0" marR="0" lvl="0" indent="0" algn="l" defTabSz="685800" rtl="0" eaLnBrk="1" fontAlgn="base" latinLnBrk="0" hangingPunct="1">
              <a:lnSpc>
                <a:spcPct val="100000"/>
              </a:lnSpc>
              <a:spcBef>
                <a:spcPct val="20000"/>
              </a:spcBef>
              <a:spcAft>
                <a:spcPct val="0"/>
              </a:spcAft>
              <a:buClrTx/>
              <a:buSzTx/>
              <a:buFontTx/>
              <a:buNone/>
              <a:tabLst/>
              <a:defRPr/>
            </a:pPr>
            <a:endPar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6268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7751-DAEC-4FE3-BF86-F251E29B2E60}"/>
              </a:ext>
            </a:extLst>
          </p:cNvPr>
          <p:cNvSpPr>
            <a:spLocks noGrp="1"/>
          </p:cNvSpPr>
          <p:nvPr>
            <p:ph type="title"/>
          </p:nvPr>
        </p:nvSpPr>
        <p:spPr>
          <a:xfrm>
            <a:off x="457200" y="1134320"/>
            <a:ext cx="8229600" cy="1250066"/>
          </a:xfrm>
        </p:spPr>
        <p:txBody>
          <a:bodyPr/>
          <a:lstStyle/>
          <a:p>
            <a:r>
              <a:rPr lang="en-US" sz="4000" dirty="0"/>
              <a:t>What is the Employee Retention Credit?</a:t>
            </a:r>
          </a:p>
        </p:txBody>
      </p:sp>
      <p:sp>
        <p:nvSpPr>
          <p:cNvPr id="3" name="Text Placeholder 2">
            <a:extLst>
              <a:ext uri="{FF2B5EF4-FFF2-40B4-BE49-F238E27FC236}">
                <a16:creationId xmlns:a16="http://schemas.microsoft.com/office/drawing/2014/main" id="{55229F00-9C9D-4B0C-AF78-CD61CE75D5B0}"/>
              </a:ext>
            </a:extLst>
          </p:cNvPr>
          <p:cNvSpPr>
            <a:spLocks noGrp="1"/>
          </p:cNvSpPr>
          <p:nvPr>
            <p:ph type="body" idx="1"/>
          </p:nvPr>
        </p:nvSpPr>
        <p:spPr>
          <a:xfrm>
            <a:off x="457200" y="2237874"/>
            <a:ext cx="8229600" cy="3797166"/>
          </a:xfrm>
        </p:spPr>
        <p:txBody>
          <a:bodyPr/>
          <a:lstStyle/>
          <a:p>
            <a:endParaRPr lang="en-US" dirty="0"/>
          </a:p>
          <a:p>
            <a:pPr>
              <a:lnSpc>
                <a:spcPct val="150000"/>
              </a:lnSpc>
            </a:pPr>
            <a:r>
              <a:rPr lang="en-US" dirty="0"/>
              <a:t>A fully refundable tax credit for employers equal to 50 percent of qualified wages (including allocable qualified health plan expenses) that Eligible Employers pay their employees. </a:t>
            </a:r>
          </a:p>
        </p:txBody>
      </p:sp>
      <p:sp>
        <p:nvSpPr>
          <p:cNvPr id="4" name="Footer Placeholder 3">
            <a:extLst>
              <a:ext uri="{FF2B5EF4-FFF2-40B4-BE49-F238E27FC236}">
                <a16:creationId xmlns:a16="http://schemas.microsoft.com/office/drawing/2014/main" id="{E322160E-9651-4CC9-8ECF-582B4A94EEDC}"/>
              </a:ext>
            </a:extLst>
          </p:cNvPr>
          <p:cNvSpPr>
            <a:spLocks noGrp="1"/>
          </p:cNvSpPr>
          <p:nvPr>
            <p:ph type="ftr" sz="quarter" idx="11"/>
          </p:nvPr>
        </p:nvSpPr>
        <p:spPr/>
        <p:txBody>
          <a:bodyPr/>
          <a:lstStyle/>
          <a:p>
            <a:r>
              <a:rPr lang="en-US" dirty="0"/>
              <a:t>Employee Retention Credit | Stakeholder Liaison</a:t>
            </a:r>
          </a:p>
        </p:txBody>
      </p:sp>
      <p:sp>
        <p:nvSpPr>
          <p:cNvPr id="5" name="Slide Number Placeholder 4">
            <a:extLst>
              <a:ext uri="{FF2B5EF4-FFF2-40B4-BE49-F238E27FC236}">
                <a16:creationId xmlns:a16="http://schemas.microsoft.com/office/drawing/2014/main" id="{EAC444C7-E7E6-499B-B473-7FD47779F18B}"/>
              </a:ext>
            </a:extLst>
          </p:cNvPr>
          <p:cNvSpPr>
            <a:spLocks noGrp="1"/>
          </p:cNvSpPr>
          <p:nvPr>
            <p:ph type="sldNum" sz="quarter" idx="12"/>
          </p:nvPr>
        </p:nvSpPr>
        <p:spPr/>
        <p:txBody>
          <a:bodyPr/>
          <a:lstStyle/>
          <a:p>
            <a:fld id="{781057C3-FDA3-B146-AA6C-F3C04E67C803}" type="slidenum">
              <a:rPr lang="en-US" smtClean="0"/>
              <a:t>23</a:t>
            </a:fld>
            <a:endParaRPr lang="en-US" dirty="0"/>
          </a:p>
        </p:txBody>
      </p:sp>
    </p:spTree>
    <p:extLst>
      <p:ext uri="{BB962C8B-B14F-4D97-AF65-F5344CB8AC3E}">
        <p14:creationId xmlns:p14="http://schemas.microsoft.com/office/powerpoint/2010/main" val="151639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C0A96-44FA-4C7B-B495-1C0CFAB07AA9}"/>
              </a:ext>
            </a:extLst>
          </p:cNvPr>
          <p:cNvSpPr>
            <a:spLocks noGrp="1"/>
          </p:cNvSpPr>
          <p:nvPr>
            <p:ph type="title"/>
          </p:nvPr>
        </p:nvSpPr>
        <p:spPr>
          <a:xfrm>
            <a:off x="457200" y="1053296"/>
            <a:ext cx="8229600" cy="891251"/>
          </a:xfrm>
        </p:spPr>
        <p:txBody>
          <a:bodyPr/>
          <a:lstStyle/>
          <a:p>
            <a:r>
              <a:rPr lang="en-US" sz="4000" dirty="0"/>
              <a:t>Eligible Employer</a:t>
            </a:r>
          </a:p>
        </p:txBody>
      </p:sp>
      <p:sp>
        <p:nvSpPr>
          <p:cNvPr id="3" name="Text Placeholder 2">
            <a:extLst>
              <a:ext uri="{FF2B5EF4-FFF2-40B4-BE49-F238E27FC236}">
                <a16:creationId xmlns:a16="http://schemas.microsoft.com/office/drawing/2014/main" id="{6AB174B8-8B4B-49BD-B46B-D64DF85085B1}"/>
              </a:ext>
            </a:extLst>
          </p:cNvPr>
          <p:cNvSpPr>
            <a:spLocks noGrp="1"/>
          </p:cNvSpPr>
          <p:nvPr>
            <p:ph type="body" idx="1"/>
          </p:nvPr>
        </p:nvSpPr>
        <p:spPr>
          <a:xfrm>
            <a:off x="457200" y="2071868"/>
            <a:ext cx="8229600" cy="4191772"/>
          </a:xfrm>
        </p:spPr>
        <p:txBody>
          <a:bodyPr/>
          <a:lstStyle/>
          <a:p>
            <a:r>
              <a:rPr lang="en-US" sz="2000" dirty="0"/>
              <a:t>Carry on a trade or business in 2020 that either: </a:t>
            </a:r>
          </a:p>
          <a:p>
            <a:pPr marL="457200" indent="-457200">
              <a:buFont typeface="+mj-lt"/>
              <a:buAutoNum type="arabicPeriod"/>
            </a:pPr>
            <a:r>
              <a:rPr lang="en-US" sz="2000" dirty="0"/>
              <a:t>Was fully or partially suspended by government order due to COVID-19 </a:t>
            </a:r>
          </a:p>
          <a:p>
            <a:pPr marL="457200" indent="-457200">
              <a:buFont typeface="+mj-lt"/>
              <a:buAutoNum type="arabicPeriod"/>
            </a:pPr>
            <a:r>
              <a:rPr lang="en-US" sz="2000" dirty="0"/>
              <a:t>Experiences a significant decline in gross receipts </a:t>
            </a:r>
          </a:p>
          <a:p>
            <a:endParaRPr lang="en-US" sz="2000" strike="sngStrike" dirty="0"/>
          </a:p>
          <a:p>
            <a:r>
              <a:rPr lang="en-US" sz="2000" dirty="0"/>
              <a:t>Not eligible: </a:t>
            </a:r>
          </a:p>
          <a:p>
            <a:pPr marL="342900" indent="-342900">
              <a:buFont typeface="Arial" panose="020B0604020202020204" pitchFamily="34" charset="0"/>
              <a:buChar char="•"/>
            </a:pPr>
            <a:r>
              <a:rPr lang="en-US" sz="2000" dirty="0"/>
              <a:t>Governmental employers</a:t>
            </a:r>
          </a:p>
          <a:p>
            <a:pPr marL="342900" indent="-342900">
              <a:buFont typeface="Arial" panose="020B0604020202020204" pitchFamily="34" charset="0"/>
              <a:buChar char="•"/>
            </a:pPr>
            <a:r>
              <a:rPr lang="en-US" sz="2000" dirty="0">
                <a:solidFill>
                  <a:schemeClr val="bg2"/>
                </a:solidFill>
              </a:rPr>
              <a:t>Self-employed individuals for own services and earnings  </a:t>
            </a:r>
          </a:p>
          <a:p>
            <a:endParaRPr lang="en-US" sz="2000" dirty="0"/>
          </a:p>
          <a:p>
            <a:pPr marL="457200" indent="-457200">
              <a:buFont typeface="+mj-lt"/>
              <a:buAutoNum type="arabicPeriod"/>
            </a:pPr>
            <a:endParaRPr lang="en-US" sz="2000" strike="sngStrike" dirty="0"/>
          </a:p>
        </p:txBody>
      </p:sp>
      <p:sp>
        <p:nvSpPr>
          <p:cNvPr id="4" name="Footer Placeholder 3">
            <a:extLst>
              <a:ext uri="{FF2B5EF4-FFF2-40B4-BE49-F238E27FC236}">
                <a16:creationId xmlns:a16="http://schemas.microsoft.com/office/drawing/2014/main" id="{8516AC23-ABE0-47EC-AB9B-30BE32007B4B}"/>
              </a:ext>
            </a:extLst>
          </p:cNvPr>
          <p:cNvSpPr>
            <a:spLocks noGrp="1"/>
          </p:cNvSpPr>
          <p:nvPr>
            <p:ph type="ftr" sz="quarter" idx="11"/>
          </p:nvPr>
        </p:nvSpPr>
        <p:spPr/>
        <p:txBody>
          <a:bodyPr/>
          <a:lstStyle/>
          <a:p>
            <a:r>
              <a:rPr lang="en-US" dirty="0"/>
              <a:t>Employee Retention Credit | Stakeholder Liaison</a:t>
            </a:r>
          </a:p>
        </p:txBody>
      </p:sp>
      <p:sp>
        <p:nvSpPr>
          <p:cNvPr id="5" name="Slide Number Placeholder 4">
            <a:extLst>
              <a:ext uri="{FF2B5EF4-FFF2-40B4-BE49-F238E27FC236}">
                <a16:creationId xmlns:a16="http://schemas.microsoft.com/office/drawing/2014/main" id="{388DAA24-0BB7-4471-84B3-51B7FAEED776}"/>
              </a:ext>
            </a:extLst>
          </p:cNvPr>
          <p:cNvSpPr>
            <a:spLocks noGrp="1"/>
          </p:cNvSpPr>
          <p:nvPr>
            <p:ph type="sldNum" sz="quarter" idx="12"/>
          </p:nvPr>
        </p:nvSpPr>
        <p:spPr/>
        <p:txBody>
          <a:bodyPr/>
          <a:lstStyle/>
          <a:p>
            <a:fld id="{781057C3-FDA3-B146-AA6C-F3C04E67C803}" type="slidenum">
              <a:rPr lang="en-US" smtClean="0"/>
              <a:t>24</a:t>
            </a:fld>
            <a:endParaRPr lang="en-US" dirty="0"/>
          </a:p>
        </p:txBody>
      </p:sp>
    </p:spTree>
    <p:extLst>
      <p:ext uri="{BB962C8B-B14F-4D97-AF65-F5344CB8AC3E}">
        <p14:creationId xmlns:p14="http://schemas.microsoft.com/office/powerpoint/2010/main" val="29663773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DFC5C-651B-4B4C-962D-2A58B1769A60}"/>
              </a:ext>
            </a:extLst>
          </p:cNvPr>
          <p:cNvSpPr>
            <a:spLocks noGrp="1"/>
          </p:cNvSpPr>
          <p:nvPr>
            <p:ph type="title"/>
          </p:nvPr>
        </p:nvSpPr>
        <p:spPr>
          <a:xfrm>
            <a:off x="457200" y="1101121"/>
            <a:ext cx="8229600" cy="1179460"/>
          </a:xfrm>
        </p:spPr>
        <p:txBody>
          <a:bodyPr/>
          <a:lstStyle/>
          <a:p>
            <a:r>
              <a:rPr lang="en-US" sz="4000" dirty="0"/>
              <a:t>Operations Fully or Partially Suspended</a:t>
            </a:r>
          </a:p>
        </p:txBody>
      </p:sp>
      <p:sp>
        <p:nvSpPr>
          <p:cNvPr id="3" name="Text Placeholder 2">
            <a:extLst>
              <a:ext uri="{FF2B5EF4-FFF2-40B4-BE49-F238E27FC236}">
                <a16:creationId xmlns:a16="http://schemas.microsoft.com/office/drawing/2014/main" id="{BD9ACB87-4548-4ADC-93CA-C1D7C68246AC}"/>
              </a:ext>
            </a:extLst>
          </p:cNvPr>
          <p:cNvSpPr>
            <a:spLocks noGrp="1"/>
          </p:cNvSpPr>
          <p:nvPr>
            <p:ph type="body" idx="1"/>
          </p:nvPr>
        </p:nvSpPr>
        <p:spPr>
          <a:xfrm>
            <a:off x="457200" y="2394903"/>
            <a:ext cx="8229600" cy="3870574"/>
          </a:xfrm>
        </p:spPr>
        <p:txBody>
          <a:bodyPr/>
          <a:lstStyle/>
          <a:p>
            <a:pPr marL="342900" indent="-342900">
              <a:buFont typeface="Arial" panose="020B0604020202020204" pitchFamily="34" charset="0"/>
              <a:buChar char="•"/>
            </a:pPr>
            <a:r>
              <a:rPr lang="en-US" dirty="0"/>
              <a:t>Trade or business operations fully or partially suspen</a:t>
            </a:r>
            <a:r>
              <a:rPr lang="en-US" dirty="0">
                <a:solidFill>
                  <a:srgbClr val="990033"/>
                </a:solidFill>
              </a:rPr>
              <a:t>ded</a:t>
            </a:r>
            <a:r>
              <a:rPr lang="en-US" dirty="0"/>
              <a:t> during any calendar quarter in 2020 due to orders from an appropriate governmental authority limiting commerce, travel, or group meetings (for commercial, social, religious, or other purposes) due to COVID-19</a:t>
            </a:r>
          </a:p>
        </p:txBody>
      </p:sp>
      <p:sp>
        <p:nvSpPr>
          <p:cNvPr id="4" name="Footer Placeholder 3">
            <a:extLst>
              <a:ext uri="{FF2B5EF4-FFF2-40B4-BE49-F238E27FC236}">
                <a16:creationId xmlns:a16="http://schemas.microsoft.com/office/drawing/2014/main" id="{4095DECB-D6F6-4B94-B320-7DF849E77B1C}"/>
              </a:ext>
            </a:extLst>
          </p:cNvPr>
          <p:cNvSpPr>
            <a:spLocks noGrp="1"/>
          </p:cNvSpPr>
          <p:nvPr>
            <p:ph type="ftr" sz="quarter" idx="11"/>
          </p:nvPr>
        </p:nvSpPr>
        <p:spPr/>
        <p:txBody>
          <a:bodyPr/>
          <a:lstStyle/>
          <a:p>
            <a:r>
              <a:rPr lang="en-US" dirty="0"/>
              <a:t>Employee Retention Credit | Stakeholder Liaison</a:t>
            </a:r>
          </a:p>
        </p:txBody>
      </p:sp>
      <p:sp>
        <p:nvSpPr>
          <p:cNvPr id="5" name="Slide Number Placeholder 4">
            <a:extLst>
              <a:ext uri="{FF2B5EF4-FFF2-40B4-BE49-F238E27FC236}">
                <a16:creationId xmlns:a16="http://schemas.microsoft.com/office/drawing/2014/main" id="{E8DD9258-E5DC-464D-9275-85EAD3CD1005}"/>
              </a:ext>
            </a:extLst>
          </p:cNvPr>
          <p:cNvSpPr>
            <a:spLocks noGrp="1"/>
          </p:cNvSpPr>
          <p:nvPr>
            <p:ph type="sldNum" sz="quarter" idx="12"/>
          </p:nvPr>
        </p:nvSpPr>
        <p:spPr/>
        <p:txBody>
          <a:bodyPr/>
          <a:lstStyle/>
          <a:p>
            <a:fld id="{781057C3-FDA3-B146-AA6C-F3C04E67C803}" type="slidenum">
              <a:rPr lang="en-US" smtClean="0"/>
              <a:t>25</a:t>
            </a:fld>
            <a:endParaRPr lang="en-US" dirty="0"/>
          </a:p>
        </p:txBody>
      </p:sp>
    </p:spTree>
    <p:extLst>
      <p:ext uri="{BB962C8B-B14F-4D97-AF65-F5344CB8AC3E}">
        <p14:creationId xmlns:p14="http://schemas.microsoft.com/office/powerpoint/2010/main" val="2848091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DFC5C-651B-4B4C-962D-2A58B1769A60}"/>
              </a:ext>
            </a:extLst>
          </p:cNvPr>
          <p:cNvSpPr>
            <a:spLocks noGrp="1"/>
          </p:cNvSpPr>
          <p:nvPr>
            <p:ph type="title"/>
          </p:nvPr>
        </p:nvSpPr>
        <p:spPr>
          <a:xfrm>
            <a:off x="457200" y="1132115"/>
            <a:ext cx="8229600" cy="1102534"/>
          </a:xfrm>
        </p:spPr>
        <p:txBody>
          <a:bodyPr/>
          <a:lstStyle/>
          <a:p>
            <a:r>
              <a:rPr lang="en-US" sz="4000" dirty="0">
                <a:solidFill>
                  <a:schemeClr val="tx2"/>
                </a:solidFill>
              </a:rPr>
              <a:t>Significant Decline in Gross Receipts </a:t>
            </a:r>
          </a:p>
        </p:txBody>
      </p:sp>
      <p:sp>
        <p:nvSpPr>
          <p:cNvPr id="3" name="Text Placeholder 2">
            <a:extLst>
              <a:ext uri="{FF2B5EF4-FFF2-40B4-BE49-F238E27FC236}">
                <a16:creationId xmlns:a16="http://schemas.microsoft.com/office/drawing/2014/main" id="{BD9ACB87-4548-4ADC-93CA-C1D7C68246AC}"/>
              </a:ext>
            </a:extLst>
          </p:cNvPr>
          <p:cNvSpPr>
            <a:spLocks noGrp="1"/>
          </p:cNvSpPr>
          <p:nvPr>
            <p:ph type="body" idx="1"/>
          </p:nvPr>
        </p:nvSpPr>
        <p:spPr>
          <a:xfrm>
            <a:off x="457200" y="2393066"/>
            <a:ext cx="8229600" cy="3870574"/>
          </a:xfrm>
        </p:spPr>
        <p:txBody>
          <a:bodyPr/>
          <a:lstStyle/>
          <a:p>
            <a:pPr marL="342900" indent="-342900">
              <a:buFont typeface="Arial" panose="020B0604020202020204" pitchFamily="34" charset="0"/>
              <a:buChar char="•"/>
            </a:pPr>
            <a:r>
              <a:rPr lang="en-US" dirty="0"/>
              <a:t>1st quarter in which gross receipts for a calendar quarter in 2020 are less than 50% of its gross receipts for the same calendar quarter in 2019</a:t>
            </a:r>
          </a:p>
          <a:p>
            <a:pPr marL="342900" indent="-342900">
              <a:buFont typeface="Arial" panose="020B0604020202020204" pitchFamily="34" charset="0"/>
              <a:buChar char="•"/>
            </a:pPr>
            <a:r>
              <a:rPr lang="en-US" dirty="0">
                <a:solidFill>
                  <a:schemeClr val="bg2"/>
                </a:solidFill>
              </a:rPr>
              <a:t>A significant decline in gross receipts ends with the first calendar quarter that follows the first calendar quarter for which the employer’s 2020 gross receipts for the quarter are greater than 80% of its gross receipts for the same calendar quarter of 2019.</a:t>
            </a:r>
          </a:p>
        </p:txBody>
      </p:sp>
      <p:sp>
        <p:nvSpPr>
          <p:cNvPr id="4" name="Footer Placeholder 3">
            <a:extLst>
              <a:ext uri="{FF2B5EF4-FFF2-40B4-BE49-F238E27FC236}">
                <a16:creationId xmlns:a16="http://schemas.microsoft.com/office/drawing/2014/main" id="{4095DECB-D6F6-4B94-B320-7DF849E77B1C}"/>
              </a:ext>
            </a:extLst>
          </p:cNvPr>
          <p:cNvSpPr>
            <a:spLocks noGrp="1"/>
          </p:cNvSpPr>
          <p:nvPr>
            <p:ph type="ftr" sz="quarter" idx="11"/>
          </p:nvPr>
        </p:nvSpPr>
        <p:spPr/>
        <p:txBody>
          <a:bodyPr/>
          <a:lstStyle/>
          <a:p>
            <a:r>
              <a:rPr lang="en-US" dirty="0"/>
              <a:t>Employee Retention Credit | Stakeholder Liaison</a:t>
            </a:r>
          </a:p>
        </p:txBody>
      </p:sp>
      <p:sp>
        <p:nvSpPr>
          <p:cNvPr id="5" name="Slide Number Placeholder 4">
            <a:extLst>
              <a:ext uri="{FF2B5EF4-FFF2-40B4-BE49-F238E27FC236}">
                <a16:creationId xmlns:a16="http://schemas.microsoft.com/office/drawing/2014/main" id="{E8DD9258-E5DC-464D-9275-85EAD3CD1005}"/>
              </a:ext>
            </a:extLst>
          </p:cNvPr>
          <p:cNvSpPr>
            <a:spLocks noGrp="1"/>
          </p:cNvSpPr>
          <p:nvPr>
            <p:ph type="sldNum" sz="quarter" idx="12"/>
          </p:nvPr>
        </p:nvSpPr>
        <p:spPr/>
        <p:txBody>
          <a:bodyPr/>
          <a:lstStyle/>
          <a:p>
            <a:fld id="{781057C3-FDA3-B146-AA6C-F3C04E67C803}" type="slidenum">
              <a:rPr lang="en-US" smtClean="0"/>
              <a:t>26</a:t>
            </a:fld>
            <a:endParaRPr lang="en-US" dirty="0"/>
          </a:p>
        </p:txBody>
      </p:sp>
    </p:spTree>
    <p:extLst>
      <p:ext uri="{BB962C8B-B14F-4D97-AF65-F5344CB8AC3E}">
        <p14:creationId xmlns:p14="http://schemas.microsoft.com/office/powerpoint/2010/main" val="3067079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770A8-BE86-4787-BC1E-7D1823DA83B9}"/>
              </a:ext>
            </a:extLst>
          </p:cNvPr>
          <p:cNvSpPr>
            <a:spLocks noGrp="1"/>
          </p:cNvSpPr>
          <p:nvPr>
            <p:ph type="title"/>
          </p:nvPr>
        </p:nvSpPr>
        <p:spPr>
          <a:xfrm>
            <a:off x="457200" y="1188720"/>
            <a:ext cx="8229600" cy="832585"/>
          </a:xfrm>
        </p:spPr>
        <p:txBody>
          <a:bodyPr/>
          <a:lstStyle/>
          <a:p>
            <a:r>
              <a:rPr lang="en-US" sz="4000" dirty="0"/>
              <a:t>Qualified Wages</a:t>
            </a:r>
          </a:p>
        </p:txBody>
      </p:sp>
      <p:sp>
        <p:nvSpPr>
          <p:cNvPr id="3" name="Text Placeholder 2">
            <a:extLst>
              <a:ext uri="{FF2B5EF4-FFF2-40B4-BE49-F238E27FC236}">
                <a16:creationId xmlns:a16="http://schemas.microsoft.com/office/drawing/2014/main" id="{51C83259-AF71-4139-91E0-5C9BFFEFF6AC}"/>
              </a:ext>
            </a:extLst>
          </p:cNvPr>
          <p:cNvSpPr>
            <a:spLocks noGrp="1"/>
          </p:cNvSpPr>
          <p:nvPr>
            <p:ph type="body" idx="1"/>
          </p:nvPr>
        </p:nvSpPr>
        <p:spPr>
          <a:xfrm>
            <a:off x="457200" y="2558005"/>
            <a:ext cx="8229600" cy="3477035"/>
          </a:xfrm>
        </p:spPr>
        <p:txBody>
          <a:bodyPr/>
          <a:lstStyle/>
          <a:p>
            <a:pPr marL="342900" indent="-342900">
              <a:buFont typeface="Arial" panose="020B0604020202020204" pitchFamily="34" charset="0"/>
              <a:buChar char="•"/>
            </a:pPr>
            <a:r>
              <a:rPr lang="en-US" dirty="0"/>
              <a:t>Paid to employees after March 12, 2020, and before January 1, 2021.</a:t>
            </a:r>
          </a:p>
          <a:p>
            <a:pPr marL="342900" indent="-342900">
              <a:buFont typeface="Arial" panose="020B0604020202020204" pitchFamily="34" charset="0"/>
              <a:buChar char="•"/>
            </a:pPr>
            <a:r>
              <a:rPr lang="en-US" dirty="0"/>
              <a:t>Depends on the average number of full-time employees employed  during 2019.</a:t>
            </a:r>
          </a:p>
          <a:p>
            <a:pPr marL="342900" indent="-342900">
              <a:buFont typeface="Arial" panose="020B0604020202020204" pitchFamily="34" charset="0"/>
              <a:buChar char="•"/>
            </a:pPr>
            <a:r>
              <a:rPr lang="en-US" dirty="0">
                <a:solidFill>
                  <a:schemeClr val="bg2"/>
                </a:solidFill>
              </a:rPr>
              <a:t>Includes qualified health plan costs that are allocable to wages.</a:t>
            </a:r>
          </a:p>
        </p:txBody>
      </p:sp>
      <p:sp>
        <p:nvSpPr>
          <p:cNvPr id="4" name="Footer Placeholder 3">
            <a:extLst>
              <a:ext uri="{FF2B5EF4-FFF2-40B4-BE49-F238E27FC236}">
                <a16:creationId xmlns:a16="http://schemas.microsoft.com/office/drawing/2014/main" id="{21D6D3C7-5C9B-445F-A0A5-9738E870328A}"/>
              </a:ext>
            </a:extLst>
          </p:cNvPr>
          <p:cNvSpPr>
            <a:spLocks noGrp="1"/>
          </p:cNvSpPr>
          <p:nvPr>
            <p:ph type="ftr" sz="quarter" idx="11"/>
          </p:nvPr>
        </p:nvSpPr>
        <p:spPr/>
        <p:txBody>
          <a:bodyPr/>
          <a:lstStyle/>
          <a:p>
            <a:r>
              <a:rPr lang="en-US" dirty="0"/>
              <a:t>Employee Retention Credit | Stakeholder Liaison</a:t>
            </a:r>
          </a:p>
        </p:txBody>
      </p:sp>
      <p:sp>
        <p:nvSpPr>
          <p:cNvPr id="5" name="Slide Number Placeholder 4">
            <a:extLst>
              <a:ext uri="{FF2B5EF4-FFF2-40B4-BE49-F238E27FC236}">
                <a16:creationId xmlns:a16="http://schemas.microsoft.com/office/drawing/2014/main" id="{0509C7CB-6B13-48B3-A0D4-98AE482F2B9F}"/>
              </a:ext>
            </a:extLst>
          </p:cNvPr>
          <p:cNvSpPr>
            <a:spLocks noGrp="1"/>
          </p:cNvSpPr>
          <p:nvPr>
            <p:ph type="sldNum" sz="quarter" idx="12"/>
          </p:nvPr>
        </p:nvSpPr>
        <p:spPr/>
        <p:txBody>
          <a:bodyPr/>
          <a:lstStyle/>
          <a:p>
            <a:fld id="{781057C3-FDA3-B146-AA6C-F3C04E67C803}" type="slidenum">
              <a:rPr lang="en-US" smtClean="0"/>
              <a:t>27</a:t>
            </a:fld>
            <a:endParaRPr lang="en-US" dirty="0"/>
          </a:p>
        </p:txBody>
      </p:sp>
    </p:spTree>
    <p:extLst>
      <p:ext uri="{BB962C8B-B14F-4D97-AF65-F5344CB8AC3E}">
        <p14:creationId xmlns:p14="http://schemas.microsoft.com/office/powerpoint/2010/main" val="907775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1FEBE-8F28-4BEC-8662-C889CA19A6F9}"/>
              </a:ext>
            </a:extLst>
          </p:cNvPr>
          <p:cNvSpPr>
            <a:spLocks noGrp="1"/>
          </p:cNvSpPr>
          <p:nvPr>
            <p:ph type="title"/>
          </p:nvPr>
        </p:nvSpPr>
        <p:spPr>
          <a:xfrm>
            <a:off x="457200" y="1245128"/>
            <a:ext cx="8051470" cy="595547"/>
          </a:xfrm>
        </p:spPr>
        <p:txBody>
          <a:bodyPr/>
          <a:lstStyle/>
          <a:p>
            <a:r>
              <a:rPr lang="en-US" sz="4000" dirty="0">
                <a:solidFill>
                  <a:schemeClr val="tx2"/>
                </a:solidFill>
              </a:rPr>
              <a:t>Qualified</a:t>
            </a:r>
            <a:r>
              <a:rPr lang="en-US" sz="4000" dirty="0"/>
              <a:t> Wages</a:t>
            </a:r>
          </a:p>
        </p:txBody>
      </p:sp>
      <p:sp>
        <p:nvSpPr>
          <p:cNvPr id="3" name="Text Placeholder 2">
            <a:extLst>
              <a:ext uri="{FF2B5EF4-FFF2-40B4-BE49-F238E27FC236}">
                <a16:creationId xmlns:a16="http://schemas.microsoft.com/office/drawing/2014/main" id="{837DB019-0FD0-4331-99BC-59B5E884AB0B}"/>
              </a:ext>
            </a:extLst>
          </p:cNvPr>
          <p:cNvSpPr>
            <a:spLocks noGrp="1"/>
          </p:cNvSpPr>
          <p:nvPr>
            <p:ph type="body" idx="1"/>
          </p:nvPr>
        </p:nvSpPr>
        <p:spPr>
          <a:xfrm>
            <a:off x="457200" y="1959429"/>
            <a:ext cx="8229600" cy="4075611"/>
          </a:xfrm>
        </p:spPr>
        <p:txBody>
          <a:bodyPr/>
          <a:lstStyle/>
          <a:p>
            <a:r>
              <a:rPr lang="en-US" dirty="0"/>
              <a:t>Wages based on the average number of a business’s employees in 2019.</a:t>
            </a:r>
          </a:p>
          <a:p>
            <a:r>
              <a:rPr lang="en-US" dirty="0"/>
              <a:t>Employers with less than 100 FT employees: </a:t>
            </a:r>
          </a:p>
          <a:p>
            <a:pPr marL="342900" indent="-342900">
              <a:buFont typeface="Arial" panose="020B0604020202020204" pitchFamily="34" charset="0"/>
              <a:buChar char="•"/>
            </a:pPr>
            <a:r>
              <a:rPr lang="en-US" dirty="0">
                <a:solidFill>
                  <a:schemeClr val="bg2"/>
                </a:solidFill>
              </a:rPr>
              <a:t>The credit is based on wages paid to </a:t>
            </a:r>
            <a:r>
              <a:rPr lang="en-US" i="1" dirty="0">
                <a:solidFill>
                  <a:schemeClr val="bg2"/>
                </a:solidFill>
              </a:rPr>
              <a:t>all</a:t>
            </a:r>
            <a:r>
              <a:rPr lang="en-US" dirty="0">
                <a:solidFill>
                  <a:schemeClr val="bg2"/>
                </a:solidFill>
              </a:rPr>
              <a:t> employees, regardless of whether they provided services. </a:t>
            </a:r>
          </a:p>
          <a:p>
            <a:r>
              <a:rPr lang="en-US" dirty="0"/>
              <a:t>Employers with more than 100 FT employees: </a:t>
            </a:r>
          </a:p>
          <a:p>
            <a:pPr marL="342900" indent="-342900">
              <a:buFont typeface="Arial" panose="020B0604020202020204" pitchFamily="34" charset="0"/>
              <a:buChar char="•"/>
            </a:pPr>
            <a:r>
              <a:rPr lang="en-US" dirty="0">
                <a:solidFill>
                  <a:schemeClr val="bg2"/>
                </a:solidFill>
              </a:rPr>
              <a:t>The credit is allowed </a:t>
            </a:r>
            <a:r>
              <a:rPr lang="en-US" i="1" dirty="0">
                <a:solidFill>
                  <a:schemeClr val="bg2"/>
                </a:solidFill>
              </a:rPr>
              <a:t>only</a:t>
            </a:r>
            <a:r>
              <a:rPr lang="en-US" dirty="0">
                <a:solidFill>
                  <a:schemeClr val="bg2"/>
                </a:solidFill>
              </a:rPr>
              <a:t> for wages paid to employees for the time when they are not providing services </a:t>
            </a:r>
            <a:r>
              <a:rPr lang="en-US" dirty="0"/>
              <a:t>.</a:t>
            </a:r>
          </a:p>
        </p:txBody>
      </p:sp>
      <p:sp>
        <p:nvSpPr>
          <p:cNvPr id="4" name="Footer Placeholder 3">
            <a:extLst>
              <a:ext uri="{FF2B5EF4-FFF2-40B4-BE49-F238E27FC236}">
                <a16:creationId xmlns:a16="http://schemas.microsoft.com/office/drawing/2014/main" id="{80A4B487-83C3-45BE-BE05-AEFF61997AF3}"/>
              </a:ext>
            </a:extLst>
          </p:cNvPr>
          <p:cNvSpPr>
            <a:spLocks noGrp="1"/>
          </p:cNvSpPr>
          <p:nvPr>
            <p:ph type="ftr" sz="quarter" idx="11"/>
          </p:nvPr>
        </p:nvSpPr>
        <p:spPr/>
        <p:txBody>
          <a:bodyPr/>
          <a:lstStyle/>
          <a:p>
            <a:r>
              <a:rPr lang="en-US" dirty="0"/>
              <a:t>Employee Retention Credit | Stakeholder Liaison</a:t>
            </a:r>
          </a:p>
        </p:txBody>
      </p:sp>
      <p:sp>
        <p:nvSpPr>
          <p:cNvPr id="5" name="Slide Number Placeholder 4">
            <a:extLst>
              <a:ext uri="{FF2B5EF4-FFF2-40B4-BE49-F238E27FC236}">
                <a16:creationId xmlns:a16="http://schemas.microsoft.com/office/drawing/2014/main" id="{5404F26A-2E12-44D4-9770-8498FC80105B}"/>
              </a:ext>
            </a:extLst>
          </p:cNvPr>
          <p:cNvSpPr>
            <a:spLocks noGrp="1"/>
          </p:cNvSpPr>
          <p:nvPr>
            <p:ph type="sldNum" sz="quarter" idx="12"/>
          </p:nvPr>
        </p:nvSpPr>
        <p:spPr/>
        <p:txBody>
          <a:bodyPr/>
          <a:lstStyle/>
          <a:p>
            <a:fld id="{781057C3-FDA3-B146-AA6C-F3C04E67C803}" type="slidenum">
              <a:rPr lang="en-US" smtClean="0"/>
              <a:t>28</a:t>
            </a:fld>
            <a:endParaRPr lang="en-US" dirty="0"/>
          </a:p>
        </p:txBody>
      </p:sp>
    </p:spTree>
    <p:extLst>
      <p:ext uri="{BB962C8B-B14F-4D97-AF65-F5344CB8AC3E}">
        <p14:creationId xmlns:p14="http://schemas.microsoft.com/office/powerpoint/2010/main" val="4273105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2EAB2-F310-4D58-BFDD-8D7179C5A5B5}"/>
              </a:ext>
            </a:extLst>
          </p:cNvPr>
          <p:cNvSpPr>
            <a:spLocks noGrp="1"/>
          </p:cNvSpPr>
          <p:nvPr>
            <p:ph type="title"/>
          </p:nvPr>
        </p:nvSpPr>
        <p:spPr>
          <a:xfrm>
            <a:off x="457200" y="1188720"/>
            <a:ext cx="8229600" cy="1097280"/>
          </a:xfrm>
        </p:spPr>
        <p:txBody>
          <a:bodyPr/>
          <a:lstStyle/>
          <a:p>
            <a:r>
              <a:rPr lang="en-US" sz="4000" dirty="0"/>
              <a:t>Calculate the Credit</a:t>
            </a:r>
          </a:p>
        </p:txBody>
      </p:sp>
      <p:sp>
        <p:nvSpPr>
          <p:cNvPr id="3" name="Text Placeholder 2">
            <a:extLst>
              <a:ext uri="{FF2B5EF4-FFF2-40B4-BE49-F238E27FC236}">
                <a16:creationId xmlns:a16="http://schemas.microsoft.com/office/drawing/2014/main" id="{226B418B-1480-4E83-87C9-F5DF77D99E79}"/>
              </a:ext>
            </a:extLst>
          </p:cNvPr>
          <p:cNvSpPr>
            <a:spLocks noGrp="1"/>
          </p:cNvSpPr>
          <p:nvPr>
            <p:ph type="body" idx="1"/>
          </p:nvPr>
        </p:nvSpPr>
        <p:spPr>
          <a:xfrm>
            <a:off x="457200" y="2754774"/>
            <a:ext cx="8229600" cy="3280265"/>
          </a:xfrm>
        </p:spPr>
        <p:txBody>
          <a:bodyPr/>
          <a:lstStyle/>
          <a:p>
            <a:pPr marL="342900" indent="-342900">
              <a:buFont typeface="Arial" panose="020B0604020202020204" pitchFamily="34" charset="0"/>
              <a:buChar char="•"/>
            </a:pPr>
            <a:r>
              <a:rPr lang="en-US" dirty="0"/>
              <a:t>Equal to 50% of qualified wages per employee</a:t>
            </a:r>
          </a:p>
          <a:p>
            <a:pPr marL="342900" indent="-342900">
              <a:buFont typeface="Arial" panose="020B0604020202020204" pitchFamily="34" charset="0"/>
              <a:buChar char="•"/>
            </a:pPr>
            <a:r>
              <a:rPr lang="en-US" dirty="0"/>
              <a:t>Maximum amount of qualified wages per employee for all calendar quarters is $10,000. </a:t>
            </a:r>
          </a:p>
          <a:p>
            <a:pPr marL="342900" indent="-342900">
              <a:buFont typeface="Arial" panose="020B0604020202020204" pitchFamily="34" charset="0"/>
              <a:buChar char="•"/>
            </a:pPr>
            <a:r>
              <a:rPr lang="en-US" dirty="0"/>
              <a:t>Maximum credit per employee is $5000</a:t>
            </a:r>
          </a:p>
        </p:txBody>
      </p:sp>
      <p:sp>
        <p:nvSpPr>
          <p:cNvPr id="4" name="Footer Placeholder 3">
            <a:extLst>
              <a:ext uri="{FF2B5EF4-FFF2-40B4-BE49-F238E27FC236}">
                <a16:creationId xmlns:a16="http://schemas.microsoft.com/office/drawing/2014/main" id="{D41F7481-1A3C-45ED-BFF3-ADA8A9F0CCF1}"/>
              </a:ext>
            </a:extLst>
          </p:cNvPr>
          <p:cNvSpPr>
            <a:spLocks noGrp="1"/>
          </p:cNvSpPr>
          <p:nvPr>
            <p:ph type="ftr" sz="quarter" idx="11"/>
          </p:nvPr>
        </p:nvSpPr>
        <p:spPr/>
        <p:txBody>
          <a:bodyPr/>
          <a:lstStyle/>
          <a:p>
            <a:r>
              <a:rPr lang="en-US" dirty="0"/>
              <a:t>Employee Retention Credit | Stakeholder Liaison</a:t>
            </a:r>
          </a:p>
        </p:txBody>
      </p:sp>
      <p:sp>
        <p:nvSpPr>
          <p:cNvPr id="5" name="Slide Number Placeholder 4">
            <a:extLst>
              <a:ext uri="{FF2B5EF4-FFF2-40B4-BE49-F238E27FC236}">
                <a16:creationId xmlns:a16="http://schemas.microsoft.com/office/drawing/2014/main" id="{AE5E7F52-84DC-4B83-B567-059A72DCD55F}"/>
              </a:ext>
            </a:extLst>
          </p:cNvPr>
          <p:cNvSpPr>
            <a:spLocks noGrp="1"/>
          </p:cNvSpPr>
          <p:nvPr>
            <p:ph type="sldNum" sz="quarter" idx="12"/>
          </p:nvPr>
        </p:nvSpPr>
        <p:spPr/>
        <p:txBody>
          <a:bodyPr/>
          <a:lstStyle/>
          <a:p>
            <a:fld id="{781057C3-FDA3-B146-AA6C-F3C04E67C803}" type="slidenum">
              <a:rPr lang="en-US" smtClean="0"/>
              <a:t>29</a:t>
            </a:fld>
            <a:endParaRPr lang="en-US" dirty="0"/>
          </a:p>
        </p:txBody>
      </p:sp>
    </p:spTree>
    <p:extLst>
      <p:ext uri="{BB962C8B-B14F-4D97-AF65-F5344CB8AC3E}">
        <p14:creationId xmlns:p14="http://schemas.microsoft.com/office/powerpoint/2010/main" val="2718416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073848" y="1459040"/>
            <a:ext cx="6656260" cy="3154108"/>
          </a:xfrm>
          <a:prstGeom prst="rect">
            <a:avLst/>
          </a:prstGeom>
          <a:blipFill>
            <a:blip r:embed="rId3" cstate="print"/>
            <a:stretch>
              <a:fillRect/>
            </a:stretch>
          </a:blipFill>
        </p:spPr>
        <p:txBody>
          <a:bodyPr wrap="square" lIns="0" tIns="0" rIns="0" bIns="0" rtlCol="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sz="135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txBox="1">
            <a:spLocks noGrp="1"/>
          </p:cNvSpPr>
          <p:nvPr>
            <p:ph type="title"/>
          </p:nvPr>
        </p:nvSpPr>
        <p:spPr>
          <a:xfrm>
            <a:off x="1776820" y="1912265"/>
            <a:ext cx="1748314" cy="1394613"/>
          </a:xfrm>
          <a:prstGeom prst="rect">
            <a:avLst/>
          </a:prstGeom>
        </p:spPr>
        <p:txBody>
          <a:bodyPr vert="horz" wrap="square" lIns="0" tIns="9525" rIns="0" bIns="0" rtlCol="0">
            <a:spAutoFit/>
          </a:bodyPr>
          <a:lstStyle/>
          <a:p>
            <a:pPr marL="9525" marR="3810">
              <a:spcBef>
                <a:spcPts val="75"/>
              </a:spcBef>
            </a:pPr>
            <a:r>
              <a:rPr sz="1800" b="1" dirty="0">
                <a:latin typeface="Verdana"/>
                <a:cs typeface="Verdana"/>
              </a:rPr>
              <a:t>The </a:t>
            </a:r>
            <a:r>
              <a:rPr sz="1800" b="1" spc="-4" dirty="0">
                <a:latin typeface="Verdana"/>
                <a:cs typeface="Verdana"/>
              </a:rPr>
              <a:t>Families  First  Coronavirus  Response</a:t>
            </a:r>
            <a:r>
              <a:rPr sz="1800" b="1" spc="-34" dirty="0">
                <a:latin typeface="Verdana"/>
                <a:cs typeface="Verdana"/>
              </a:rPr>
              <a:t> </a:t>
            </a:r>
            <a:r>
              <a:rPr sz="1800" b="1" spc="-4" dirty="0">
                <a:latin typeface="Verdana"/>
                <a:cs typeface="Verdana"/>
              </a:rPr>
              <a:t>Act  (FFCRA)</a:t>
            </a:r>
            <a:endParaRPr sz="1800" dirty="0">
              <a:latin typeface="Verdana"/>
              <a:cs typeface="Verdana"/>
            </a:endParaRPr>
          </a:p>
        </p:txBody>
      </p:sp>
      <p:sp>
        <p:nvSpPr>
          <p:cNvPr id="4" name="object 4"/>
          <p:cNvSpPr txBox="1">
            <a:spLocks noGrp="1"/>
          </p:cNvSpPr>
          <p:nvPr>
            <p:ph type="ftr" sz="quarter" idx="5"/>
          </p:nvPr>
        </p:nvSpPr>
        <p:spPr>
          <a:xfrm>
            <a:off x="672941" y="5178944"/>
            <a:ext cx="1406604" cy="507351"/>
          </a:xfrm>
          <a:prstGeom prst="rect">
            <a:avLst/>
          </a:prstGeom>
        </p:spPr>
        <p:txBody>
          <a:bodyPr vert="horz" wrap="square" lIns="0" tIns="22384" rIns="0" bIns="0" rtlCol="0">
            <a:spAutoFit/>
          </a:bodyPr>
          <a:lstStyle/>
          <a:p>
            <a:pPr marL="9525" marR="3810" lvl="0" indent="0" algn="l" defTabSz="685800" rtl="0" eaLnBrk="1" fontAlgn="auto" latinLnBrk="0" hangingPunct="1">
              <a:lnSpc>
                <a:spcPct val="100000"/>
              </a:lnSpc>
              <a:spcBef>
                <a:spcPts val="176"/>
              </a:spcBef>
              <a:spcAft>
                <a:spcPts val="0"/>
              </a:spcAft>
              <a:buClrTx/>
              <a:buSzTx/>
              <a:buFontTx/>
              <a:buNone/>
              <a:tabLst/>
              <a:defRPr/>
            </a:pPr>
            <a:r>
              <a:rPr kumimoji="0" sz="1050" b="0" i="0" u="none" strike="noStrike" kern="1200" cap="none" spc="-11" normalizeH="0" baseline="0" noProof="0" dirty="0">
                <a:ln>
                  <a:noFill/>
                </a:ln>
                <a:solidFill>
                  <a:srgbClr val="333399"/>
                </a:solidFill>
                <a:effectLst/>
                <a:uLnTx/>
                <a:uFillTx/>
                <a:latin typeface="Arial Black"/>
                <a:ea typeface="+mn-ea"/>
              </a:rPr>
              <a:t>U.S. </a:t>
            </a:r>
            <a:r>
              <a:rPr kumimoji="0" sz="1050" b="0" i="0" u="none" strike="noStrike" kern="1200" cap="none" spc="0" normalizeH="0" baseline="0" noProof="0" dirty="0">
                <a:ln>
                  <a:noFill/>
                </a:ln>
                <a:solidFill>
                  <a:srgbClr val="333399"/>
                </a:solidFill>
                <a:effectLst/>
                <a:uLnTx/>
                <a:uFillTx/>
                <a:latin typeface="Arial Black"/>
                <a:ea typeface="+mn-ea"/>
              </a:rPr>
              <a:t>Department </a:t>
            </a:r>
            <a:r>
              <a:rPr kumimoji="0" sz="1050" b="0" i="0" u="none" strike="noStrike" kern="1200" cap="none" spc="-4" normalizeH="0" baseline="0" noProof="0" dirty="0">
                <a:ln>
                  <a:noFill/>
                </a:ln>
                <a:solidFill>
                  <a:srgbClr val="333399"/>
                </a:solidFill>
                <a:effectLst/>
                <a:uLnTx/>
                <a:uFillTx/>
                <a:latin typeface="Arial Black"/>
                <a:ea typeface="+mn-ea"/>
              </a:rPr>
              <a:t>of Labor  Wage and </a:t>
            </a:r>
            <a:r>
              <a:rPr kumimoji="0" sz="1050" b="0" i="0" u="none" strike="noStrike" kern="1200" cap="none" spc="-8" normalizeH="0" baseline="0" noProof="0" dirty="0">
                <a:ln>
                  <a:noFill/>
                </a:ln>
                <a:solidFill>
                  <a:srgbClr val="333399"/>
                </a:solidFill>
                <a:effectLst/>
                <a:uLnTx/>
                <a:uFillTx/>
                <a:latin typeface="Arial Black"/>
                <a:ea typeface="+mn-ea"/>
              </a:rPr>
              <a:t>Hour</a:t>
            </a:r>
            <a:r>
              <a:rPr kumimoji="0" sz="1050" b="0" i="0" u="none" strike="noStrike" kern="1200" cap="none" spc="11" normalizeH="0" baseline="0" noProof="0" dirty="0">
                <a:ln>
                  <a:noFill/>
                </a:ln>
                <a:solidFill>
                  <a:srgbClr val="333399"/>
                </a:solidFill>
                <a:effectLst/>
                <a:uLnTx/>
                <a:uFillTx/>
                <a:latin typeface="Arial Black"/>
                <a:ea typeface="+mn-ea"/>
              </a:rPr>
              <a:t> </a:t>
            </a:r>
            <a:r>
              <a:rPr kumimoji="0" sz="1050" b="0" i="0" u="none" strike="noStrike" kern="1200" cap="none" spc="-4" normalizeH="0" baseline="0" noProof="0" dirty="0">
                <a:ln>
                  <a:noFill/>
                </a:ln>
                <a:solidFill>
                  <a:srgbClr val="333399"/>
                </a:solidFill>
                <a:effectLst/>
                <a:uLnTx/>
                <a:uFillTx/>
                <a:latin typeface="Arial Black"/>
                <a:ea typeface="+mn-ea"/>
              </a:rPr>
              <a:t>Division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EEF4B-118B-4FFB-8A64-E4C26D717450}"/>
              </a:ext>
            </a:extLst>
          </p:cNvPr>
          <p:cNvSpPr>
            <a:spLocks noGrp="1"/>
          </p:cNvSpPr>
          <p:nvPr>
            <p:ph type="title"/>
          </p:nvPr>
        </p:nvSpPr>
        <p:spPr>
          <a:xfrm>
            <a:off x="457199" y="1188720"/>
            <a:ext cx="8436077" cy="844617"/>
          </a:xfrm>
        </p:spPr>
        <p:txBody>
          <a:bodyPr/>
          <a:lstStyle/>
          <a:p>
            <a:r>
              <a:rPr lang="en-US" sz="4000" dirty="0"/>
              <a:t>Impact of Other Credit Provisions</a:t>
            </a:r>
          </a:p>
        </p:txBody>
      </p:sp>
      <p:sp>
        <p:nvSpPr>
          <p:cNvPr id="3" name="Text Placeholder 2">
            <a:extLst>
              <a:ext uri="{FF2B5EF4-FFF2-40B4-BE49-F238E27FC236}">
                <a16:creationId xmlns:a16="http://schemas.microsoft.com/office/drawing/2014/main" id="{8780F23D-0365-4E37-8A8C-17B1224ADBC5}"/>
              </a:ext>
            </a:extLst>
          </p:cNvPr>
          <p:cNvSpPr>
            <a:spLocks noGrp="1"/>
          </p:cNvSpPr>
          <p:nvPr>
            <p:ph type="body" idx="1"/>
          </p:nvPr>
        </p:nvSpPr>
        <p:spPr>
          <a:xfrm>
            <a:off x="457200" y="2604304"/>
            <a:ext cx="8229600" cy="3430736"/>
          </a:xfrm>
        </p:spPr>
        <p:txBody>
          <a:bodyPr/>
          <a:lstStyle/>
          <a:p>
            <a:pPr marL="342900" indent="-342900">
              <a:buFont typeface="Arial" panose="020B0604020202020204" pitchFamily="34" charset="0"/>
              <a:buChar char="•"/>
            </a:pPr>
            <a:r>
              <a:rPr lang="en-US" dirty="0"/>
              <a:t>Small Business Loan – Paycheck Protection Program (PPP) </a:t>
            </a:r>
          </a:p>
          <a:p>
            <a:pPr marL="342900" indent="-342900">
              <a:buFont typeface="Arial" panose="020B0604020202020204" pitchFamily="34" charset="0"/>
              <a:buChar char="•"/>
            </a:pPr>
            <a:r>
              <a:rPr lang="en-US" dirty="0"/>
              <a:t>Paid Family and Sick Leave Credit – Families First</a:t>
            </a:r>
          </a:p>
          <a:p>
            <a:pPr marL="342900" indent="-342900">
              <a:buFont typeface="Arial" panose="020B0604020202020204" pitchFamily="34" charset="0"/>
              <a:buChar char="•"/>
            </a:pPr>
            <a:r>
              <a:rPr lang="en-US" dirty="0"/>
              <a:t>Work Opportunity Credit</a:t>
            </a:r>
          </a:p>
          <a:p>
            <a:pPr marL="342900" indent="-342900">
              <a:buFont typeface="Arial" panose="020B0604020202020204" pitchFamily="34" charset="0"/>
              <a:buChar char="•"/>
            </a:pPr>
            <a:r>
              <a:rPr lang="en-US" dirty="0"/>
              <a:t>Section 45S</a:t>
            </a:r>
          </a:p>
        </p:txBody>
      </p:sp>
      <p:sp>
        <p:nvSpPr>
          <p:cNvPr id="4" name="Footer Placeholder 3">
            <a:extLst>
              <a:ext uri="{FF2B5EF4-FFF2-40B4-BE49-F238E27FC236}">
                <a16:creationId xmlns:a16="http://schemas.microsoft.com/office/drawing/2014/main" id="{344175B5-0C87-46E6-90AE-A5AF6DC7B4DE}"/>
              </a:ext>
            </a:extLst>
          </p:cNvPr>
          <p:cNvSpPr>
            <a:spLocks noGrp="1"/>
          </p:cNvSpPr>
          <p:nvPr>
            <p:ph type="ftr" sz="quarter" idx="11"/>
          </p:nvPr>
        </p:nvSpPr>
        <p:spPr/>
        <p:txBody>
          <a:bodyPr/>
          <a:lstStyle/>
          <a:p>
            <a:r>
              <a:rPr lang="en-US" dirty="0"/>
              <a:t>Employee Retention Credit | Stakeholder Liaison</a:t>
            </a:r>
          </a:p>
        </p:txBody>
      </p:sp>
      <p:sp>
        <p:nvSpPr>
          <p:cNvPr id="5" name="Slide Number Placeholder 4">
            <a:extLst>
              <a:ext uri="{FF2B5EF4-FFF2-40B4-BE49-F238E27FC236}">
                <a16:creationId xmlns:a16="http://schemas.microsoft.com/office/drawing/2014/main" id="{1921A00C-F92B-4A82-B40A-DC1CEA913D73}"/>
              </a:ext>
            </a:extLst>
          </p:cNvPr>
          <p:cNvSpPr>
            <a:spLocks noGrp="1"/>
          </p:cNvSpPr>
          <p:nvPr>
            <p:ph type="sldNum" sz="quarter" idx="12"/>
          </p:nvPr>
        </p:nvSpPr>
        <p:spPr/>
        <p:txBody>
          <a:bodyPr/>
          <a:lstStyle/>
          <a:p>
            <a:fld id="{781057C3-FDA3-B146-AA6C-F3C04E67C803}" type="slidenum">
              <a:rPr lang="en-US" smtClean="0"/>
              <a:t>30</a:t>
            </a:fld>
            <a:endParaRPr lang="en-US" dirty="0"/>
          </a:p>
        </p:txBody>
      </p:sp>
    </p:spTree>
    <p:extLst>
      <p:ext uri="{BB962C8B-B14F-4D97-AF65-F5344CB8AC3E}">
        <p14:creationId xmlns:p14="http://schemas.microsoft.com/office/powerpoint/2010/main" val="31635689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5DA6B-40B7-45BF-A585-EDEA4902ADB4}"/>
              </a:ext>
            </a:extLst>
          </p:cNvPr>
          <p:cNvSpPr>
            <a:spLocks noGrp="1"/>
          </p:cNvSpPr>
          <p:nvPr>
            <p:ph type="title"/>
          </p:nvPr>
        </p:nvSpPr>
        <p:spPr>
          <a:xfrm>
            <a:off x="457200" y="1188720"/>
            <a:ext cx="8229600" cy="937792"/>
          </a:xfrm>
        </p:spPr>
        <p:txBody>
          <a:bodyPr/>
          <a:lstStyle/>
          <a:p>
            <a:r>
              <a:rPr lang="en-US" sz="4000" dirty="0"/>
              <a:t>Refundable Tax Credits</a:t>
            </a:r>
          </a:p>
        </p:txBody>
      </p:sp>
      <p:sp>
        <p:nvSpPr>
          <p:cNvPr id="3" name="Text Placeholder 2">
            <a:extLst>
              <a:ext uri="{FF2B5EF4-FFF2-40B4-BE49-F238E27FC236}">
                <a16:creationId xmlns:a16="http://schemas.microsoft.com/office/drawing/2014/main" id="{E50026A7-95A7-416F-B5A3-1D447448CEF2}"/>
              </a:ext>
            </a:extLst>
          </p:cNvPr>
          <p:cNvSpPr>
            <a:spLocks noGrp="1"/>
          </p:cNvSpPr>
          <p:nvPr>
            <p:ph type="body" idx="1"/>
          </p:nvPr>
        </p:nvSpPr>
        <p:spPr>
          <a:xfrm>
            <a:off x="457200" y="2346251"/>
            <a:ext cx="8229600" cy="3688789"/>
          </a:xfrm>
        </p:spPr>
        <p:txBody>
          <a:bodyPr/>
          <a:lstStyle/>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Tax Credits For Paid Sick Leave </a:t>
            </a:r>
          </a:p>
          <a:p>
            <a:pPr marL="342900" indent="-342900">
              <a:buFont typeface="Arial" panose="020B0604020202020204" pitchFamily="34" charset="0"/>
              <a:buChar char="•"/>
            </a:pPr>
            <a:r>
              <a:rPr lang="en-US" dirty="0"/>
              <a:t>Tax Credits for Paid Family Leave  </a:t>
            </a:r>
          </a:p>
          <a:p>
            <a:endParaRPr lang="en-US" dirty="0"/>
          </a:p>
        </p:txBody>
      </p:sp>
      <p:sp>
        <p:nvSpPr>
          <p:cNvPr id="4" name="Footer Placeholder 3">
            <a:extLst>
              <a:ext uri="{FF2B5EF4-FFF2-40B4-BE49-F238E27FC236}">
                <a16:creationId xmlns:a16="http://schemas.microsoft.com/office/drawing/2014/main" id="{76185785-391D-4BA7-BCC3-C22B798232F4}"/>
              </a:ext>
            </a:extLst>
          </p:cNvPr>
          <p:cNvSpPr>
            <a:spLocks noGrp="1"/>
          </p:cNvSpPr>
          <p:nvPr>
            <p:ph type="ftr" sz="quarter" idx="1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A3161"/>
                </a:solidFill>
                <a:effectLst/>
                <a:uLnTx/>
                <a:uFillTx/>
                <a:latin typeface="Arial" charset="0"/>
                <a:cs typeface="Arial" charset="0"/>
              </a:rPr>
              <a:t>Communications &amp; Liaison | Stakeholder Liaison</a:t>
            </a:r>
          </a:p>
        </p:txBody>
      </p:sp>
      <p:sp>
        <p:nvSpPr>
          <p:cNvPr id="6" name="Date Placeholder 5">
            <a:extLst>
              <a:ext uri="{FF2B5EF4-FFF2-40B4-BE49-F238E27FC236}">
                <a16:creationId xmlns:a16="http://schemas.microsoft.com/office/drawing/2014/main" id="{8F502681-3A4A-47CD-8148-E896024D90CD}"/>
              </a:ext>
            </a:extLst>
          </p:cNvPr>
          <p:cNvSpPr>
            <a:spLocks noGrp="1"/>
          </p:cNvSpPr>
          <p:nvPr>
            <p:ph type="dt" sz="half"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A3161"/>
              </a:solidFill>
              <a:effectLst/>
              <a:uLnTx/>
              <a:uFillTx/>
              <a:latin typeface="Arial" charset="0"/>
              <a:cs typeface="Arial" charset="0"/>
            </a:endParaRPr>
          </a:p>
        </p:txBody>
      </p:sp>
    </p:spTree>
    <p:extLst>
      <p:ext uri="{BB962C8B-B14F-4D97-AF65-F5344CB8AC3E}">
        <p14:creationId xmlns:p14="http://schemas.microsoft.com/office/powerpoint/2010/main" val="3973520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A24C4-1582-4BED-ACEF-005A8442F9CA}"/>
              </a:ext>
            </a:extLst>
          </p:cNvPr>
          <p:cNvSpPr>
            <a:spLocks noGrp="1"/>
          </p:cNvSpPr>
          <p:nvPr>
            <p:ph type="title"/>
          </p:nvPr>
        </p:nvSpPr>
        <p:spPr>
          <a:xfrm>
            <a:off x="457200" y="1188720"/>
            <a:ext cx="8229600" cy="976964"/>
          </a:xfrm>
        </p:spPr>
        <p:txBody>
          <a:bodyPr/>
          <a:lstStyle/>
          <a:p>
            <a:r>
              <a:rPr lang="en-US" sz="4000" dirty="0"/>
              <a:t>Claiming These Credit</a:t>
            </a:r>
          </a:p>
        </p:txBody>
      </p:sp>
      <p:sp>
        <p:nvSpPr>
          <p:cNvPr id="3" name="Text Placeholder 2">
            <a:extLst>
              <a:ext uri="{FF2B5EF4-FFF2-40B4-BE49-F238E27FC236}">
                <a16:creationId xmlns:a16="http://schemas.microsoft.com/office/drawing/2014/main" id="{7605E23B-285C-4513-BFC7-DD114DE2D88C}"/>
              </a:ext>
            </a:extLst>
          </p:cNvPr>
          <p:cNvSpPr>
            <a:spLocks noGrp="1"/>
          </p:cNvSpPr>
          <p:nvPr>
            <p:ph type="body" idx="1"/>
          </p:nvPr>
        </p:nvSpPr>
        <p:spPr>
          <a:xfrm>
            <a:off x="312516" y="2523280"/>
            <a:ext cx="8374284" cy="3511759"/>
          </a:xfrm>
        </p:spPr>
        <p:txBody>
          <a:bodyPr/>
          <a:lstStyle/>
          <a:p>
            <a:pPr marL="342900" indent="-342900">
              <a:buFont typeface="Arial" panose="020B0604020202020204" pitchFamily="34" charset="0"/>
              <a:buChar char="•"/>
            </a:pPr>
            <a:r>
              <a:rPr lang="en-US" dirty="0"/>
              <a:t>Report qualified wages and credits for each calendar quarter on federal employment tax returns.</a:t>
            </a:r>
          </a:p>
          <a:p>
            <a:pPr marL="342900" indent="-342900">
              <a:buFont typeface="Arial" panose="020B0604020202020204" pitchFamily="34" charset="0"/>
              <a:buChar char="•"/>
            </a:pPr>
            <a:r>
              <a:rPr lang="en-US" dirty="0"/>
              <a:t>Tax credit may be claimed against the employer portion of certain employment taxes.</a:t>
            </a:r>
          </a:p>
          <a:p>
            <a:pPr marL="342900" indent="-342900">
              <a:buFont typeface="Arial" panose="020B0604020202020204" pitchFamily="34" charset="0"/>
              <a:buChar char="•"/>
            </a:pPr>
            <a:r>
              <a:rPr lang="en-US" dirty="0"/>
              <a:t>If credit exceeds payroll deposit employer may apply for advance refund per Form 7200, Advance Payment of Employer Credits Due To COVID-19.</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DF9C05AD-4BDE-4FA6-9F87-7E9E344D9392}"/>
              </a:ext>
            </a:extLst>
          </p:cNvPr>
          <p:cNvSpPr>
            <a:spLocks noGrp="1"/>
          </p:cNvSpPr>
          <p:nvPr>
            <p:ph type="ftr" sz="quarter" idx="11"/>
          </p:nvPr>
        </p:nvSpPr>
        <p:spPr/>
        <p:txBody>
          <a:bodyPr/>
          <a:lstStyle/>
          <a:p>
            <a:r>
              <a:rPr lang="en-US" dirty="0"/>
              <a:t>Employee Retention Credit | Stakeholder Liaison</a:t>
            </a:r>
          </a:p>
        </p:txBody>
      </p:sp>
      <p:sp>
        <p:nvSpPr>
          <p:cNvPr id="5" name="Slide Number Placeholder 4">
            <a:extLst>
              <a:ext uri="{FF2B5EF4-FFF2-40B4-BE49-F238E27FC236}">
                <a16:creationId xmlns:a16="http://schemas.microsoft.com/office/drawing/2014/main" id="{3AB3A0D0-BB36-4CE5-A7F1-7D4F5A450635}"/>
              </a:ext>
            </a:extLst>
          </p:cNvPr>
          <p:cNvSpPr>
            <a:spLocks noGrp="1"/>
          </p:cNvSpPr>
          <p:nvPr>
            <p:ph type="sldNum" sz="quarter" idx="12"/>
          </p:nvPr>
        </p:nvSpPr>
        <p:spPr/>
        <p:txBody>
          <a:bodyPr/>
          <a:lstStyle/>
          <a:p>
            <a:fld id="{781057C3-FDA3-B146-AA6C-F3C04E67C803}" type="slidenum">
              <a:rPr lang="en-US" smtClean="0"/>
              <a:t>32</a:t>
            </a:fld>
            <a:endParaRPr lang="en-US" dirty="0"/>
          </a:p>
        </p:txBody>
      </p:sp>
    </p:spTree>
    <p:extLst>
      <p:ext uri="{BB962C8B-B14F-4D97-AF65-F5344CB8AC3E}">
        <p14:creationId xmlns:p14="http://schemas.microsoft.com/office/powerpoint/2010/main" val="39662676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35438-05FF-4002-BAB6-15084F815D61}"/>
              </a:ext>
            </a:extLst>
          </p:cNvPr>
          <p:cNvSpPr>
            <a:spLocks noGrp="1"/>
          </p:cNvSpPr>
          <p:nvPr>
            <p:ph type="title"/>
          </p:nvPr>
        </p:nvSpPr>
        <p:spPr>
          <a:xfrm>
            <a:off x="457200" y="1188720"/>
            <a:ext cx="8229600" cy="889462"/>
          </a:xfrm>
        </p:spPr>
        <p:txBody>
          <a:bodyPr/>
          <a:lstStyle/>
          <a:p>
            <a:r>
              <a:rPr lang="en-US" sz="4000" dirty="0"/>
              <a:t>Recordkeeping</a:t>
            </a:r>
          </a:p>
        </p:txBody>
      </p:sp>
      <p:sp>
        <p:nvSpPr>
          <p:cNvPr id="3" name="Text Placeholder 2">
            <a:extLst>
              <a:ext uri="{FF2B5EF4-FFF2-40B4-BE49-F238E27FC236}">
                <a16:creationId xmlns:a16="http://schemas.microsoft.com/office/drawing/2014/main" id="{3934DDC6-8999-405C-BCBE-060D2AFAD747}"/>
              </a:ext>
            </a:extLst>
          </p:cNvPr>
          <p:cNvSpPr>
            <a:spLocks noGrp="1"/>
          </p:cNvSpPr>
          <p:nvPr>
            <p:ph type="body" idx="1"/>
          </p:nvPr>
        </p:nvSpPr>
        <p:spPr>
          <a:xfrm>
            <a:off x="457200" y="2244436"/>
            <a:ext cx="8229600" cy="3790604"/>
          </a:xfrm>
        </p:spPr>
        <p:txBody>
          <a:bodyPr/>
          <a:lstStyle/>
          <a:p>
            <a:r>
              <a:rPr lang="en-US" dirty="0"/>
              <a:t>Maintain: </a:t>
            </a:r>
          </a:p>
          <a:p>
            <a:pPr marL="342900" indent="-342900">
              <a:lnSpc>
                <a:spcPct val="150000"/>
              </a:lnSpc>
              <a:buFont typeface="Arial" panose="020B0604020202020204" pitchFamily="34" charset="0"/>
              <a:buChar char="•"/>
            </a:pPr>
            <a:r>
              <a:rPr lang="en-US" dirty="0"/>
              <a:t>Records and documents</a:t>
            </a:r>
          </a:p>
          <a:p>
            <a:pPr marL="342900" indent="-342900">
              <a:lnSpc>
                <a:spcPct val="150000"/>
              </a:lnSpc>
              <a:buFont typeface="Arial" panose="020B0604020202020204" pitchFamily="34" charset="0"/>
              <a:buChar char="•"/>
            </a:pPr>
            <a:r>
              <a:rPr lang="en-US" dirty="0">
                <a:solidFill>
                  <a:schemeClr val="bg2"/>
                </a:solidFill>
              </a:rPr>
              <a:t>Form 941, Employer’s Quarterly Federal Tax Returns</a:t>
            </a:r>
          </a:p>
          <a:p>
            <a:pPr marL="342900" indent="-342900">
              <a:lnSpc>
                <a:spcPct val="150000"/>
              </a:lnSpc>
              <a:buFont typeface="Arial" panose="020B0604020202020204" pitchFamily="34" charset="0"/>
              <a:buChar char="•"/>
            </a:pPr>
            <a:r>
              <a:rPr lang="en-US" dirty="0">
                <a:solidFill>
                  <a:schemeClr val="bg2"/>
                </a:solidFill>
              </a:rPr>
              <a:t>Form 7200, Advance Payment of Employer Credits Due to COVID-19</a:t>
            </a:r>
          </a:p>
        </p:txBody>
      </p:sp>
      <p:sp>
        <p:nvSpPr>
          <p:cNvPr id="4" name="Footer Placeholder 3">
            <a:extLst>
              <a:ext uri="{FF2B5EF4-FFF2-40B4-BE49-F238E27FC236}">
                <a16:creationId xmlns:a16="http://schemas.microsoft.com/office/drawing/2014/main" id="{6D2C8A49-30B7-4F48-B31F-190A6D2140B0}"/>
              </a:ext>
            </a:extLst>
          </p:cNvPr>
          <p:cNvSpPr>
            <a:spLocks noGrp="1"/>
          </p:cNvSpPr>
          <p:nvPr>
            <p:ph type="ftr" sz="quarter" idx="1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A3161"/>
                </a:solidFill>
                <a:effectLst/>
                <a:uLnTx/>
                <a:uFillTx/>
                <a:latin typeface="Arial" charset="0"/>
                <a:cs typeface="Arial" charset="0"/>
              </a:rPr>
              <a:t>Communications &amp; Liaison | Stakeholder Liaison</a:t>
            </a:r>
          </a:p>
        </p:txBody>
      </p:sp>
    </p:spTree>
    <p:extLst>
      <p:ext uri="{BB962C8B-B14F-4D97-AF65-F5344CB8AC3E}">
        <p14:creationId xmlns:p14="http://schemas.microsoft.com/office/powerpoint/2010/main" val="21310570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A1BCF-FDDC-4248-B513-FF2F32CBFC39}"/>
              </a:ext>
            </a:extLst>
          </p:cNvPr>
          <p:cNvSpPr>
            <a:spLocks noGrp="1"/>
          </p:cNvSpPr>
          <p:nvPr>
            <p:ph type="title"/>
          </p:nvPr>
        </p:nvSpPr>
        <p:spPr>
          <a:xfrm>
            <a:off x="457200" y="1041722"/>
            <a:ext cx="8229600" cy="1015678"/>
          </a:xfrm>
        </p:spPr>
        <p:txBody>
          <a:bodyPr/>
          <a:lstStyle/>
          <a:p>
            <a:r>
              <a:rPr lang="en-US" sz="4000" dirty="0"/>
              <a:t>Resources</a:t>
            </a:r>
          </a:p>
        </p:txBody>
      </p:sp>
      <p:sp>
        <p:nvSpPr>
          <p:cNvPr id="3" name="Text Placeholder 2">
            <a:extLst>
              <a:ext uri="{FF2B5EF4-FFF2-40B4-BE49-F238E27FC236}">
                <a16:creationId xmlns:a16="http://schemas.microsoft.com/office/drawing/2014/main" id="{CB813B78-5872-4E56-B294-69E0B8F94453}"/>
              </a:ext>
            </a:extLst>
          </p:cNvPr>
          <p:cNvSpPr>
            <a:spLocks noGrp="1"/>
          </p:cNvSpPr>
          <p:nvPr>
            <p:ph type="body" idx="1"/>
          </p:nvPr>
        </p:nvSpPr>
        <p:spPr>
          <a:xfrm>
            <a:off x="457200" y="2286000"/>
            <a:ext cx="8229600" cy="3749040"/>
          </a:xfrm>
        </p:spPr>
        <p:txBody>
          <a:bodyPr/>
          <a:lstStyle/>
          <a:p>
            <a:r>
              <a:rPr lang="en-US" sz="2300" dirty="0"/>
              <a:t>IR-2020-62, March 31, 2020 IRS: Employee Retention Credit available for many businesses financially impacted by COVID-19</a:t>
            </a:r>
          </a:p>
          <a:p>
            <a:r>
              <a:rPr lang="en-US" sz="2300" dirty="0"/>
              <a:t>FAQs: Employee Retention Credit under the CARES Act</a:t>
            </a:r>
          </a:p>
          <a:p>
            <a:r>
              <a:rPr lang="en-US" sz="2300" dirty="0"/>
              <a:t>Form 7200, Advance Payment of Employer Credits Due to COVID-19</a:t>
            </a:r>
          </a:p>
          <a:p>
            <a:r>
              <a:rPr lang="en-US" sz="2300" dirty="0"/>
              <a:t>Relief from Penalty for Failure to Deposit Employment Taxes</a:t>
            </a:r>
          </a:p>
          <a:p>
            <a:r>
              <a:rPr lang="en-US" dirty="0"/>
              <a:t>Publication 5419</a:t>
            </a:r>
            <a:endParaRPr lang="en-US" sz="2300"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2359781A-5FBE-4916-B2AE-F11C9644A501}"/>
              </a:ext>
            </a:extLst>
          </p:cNvPr>
          <p:cNvSpPr>
            <a:spLocks noGrp="1"/>
          </p:cNvSpPr>
          <p:nvPr>
            <p:ph type="ftr" sz="quarter" idx="11"/>
          </p:nvPr>
        </p:nvSpPr>
        <p:spPr/>
        <p:txBody>
          <a:bodyPr/>
          <a:lstStyle/>
          <a:p>
            <a:r>
              <a:rPr lang="en-US" dirty="0"/>
              <a:t>Employee Retention Credit | Stakeholder Liaison</a:t>
            </a:r>
          </a:p>
        </p:txBody>
      </p:sp>
      <p:sp>
        <p:nvSpPr>
          <p:cNvPr id="5" name="Slide Number Placeholder 4">
            <a:extLst>
              <a:ext uri="{FF2B5EF4-FFF2-40B4-BE49-F238E27FC236}">
                <a16:creationId xmlns:a16="http://schemas.microsoft.com/office/drawing/2014/main" id="{0120604D-14E4-4C5F-8058-AA926E50EB7A}"/>
              </a:ext>
            </a:extLst>
          </p:cNvPr>
          <p:cNvSpPr>
            <a:spLocks noGrp="1"/>
          </p:cNvSpPr>
          <p:nvPr>
            <p:ph type="sldNum" sz="quarter" idx="12"/>
          </p:nvPr>
        </p:nvSpPr>
        <p:spPr/>
        <p:txBody>
          <a:bodyPr/>
          <a:lstStyle/>
          <a:p>
            <a:fld id="{781057C3-FDA3-B146-AA6C-F3C04E67C803}" type="slidenum">
              <a:rPr lang="en-US" smtClean="0"/>
              <a:t>34</a:t>
            </a:fld>
            <a:endParaRPr lang="en-US" dirty="0"/>
          </a:p>
        </p:txBody>
      </p:sp>
    </p:spTree>
    <p:extLst>
      <p:ext uri="{BB962C8B-B14F-4D97-AF65-F5344CB8AC3E}">
        <p14:creationId xmlns:p14="http://schemas.microsoft.com/office/powerpoint/2010/main" val="2297518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DCFFA-1D8A-44BA-9F22-421691968FB1}"/>
              </a:ext>
            </a:extLst>
          </p:cNvPr>
          <p:cNvSpPr>
            <a:spLocks noGrp="1"/>
          </p:cNvSpPr>
          <p:nvPr>
            <p:ph type="title"/>
          </p:nvPr>
        </p:nvSpPr>
        <p:spPr>
          <a:xfrm>
            <a:off x="457200" y="1033154"/>
            <a:ext cx="8229600" cy="843493"/>
          </a:xfrm>
        </p:spPr>
        <p:txBody>
          <a:bodyPr/>
          <a:lstStyle/>
          <a:p>
            <a:r>
              <a:rPr lang="en-US" sz="4000" dirty="0"/>
              <a:t>Resources</a:t>
            </a:r>
          </a:p>
        </p:txBody>
      </p:sp>
      <p:sp>
        <p:nvSpPr>
          <p:cNvPr id="3" name="Text Placeholder 2">
            <a:extLst>
              <a:ext uri="{FF2B5EF4-FFF2-40B4-BE49-F238E27FC236}">
                <a16:creationId xmlns:a16="http://schemas.microsoft.com/office/drawing/2014/main" id="{AD5987FD-40FF-42F2-9D53-B0BDAA9D6BED}"/>
              </a:ext>
            </a:extLst>
          </p:cNvPr>
          <p:cNvSpPr>
            <a:spLocks noGrp="1"/>
          </p:cNvSpPr>
          <p:nvPr>
            <p:ph type="body" idx="1"/>
          </p:nvPr>
        </p:nvSpPr>
        <p:spPr>
          <a:xfrm>
            <a:off x="457200" y="1876647"/>
            <a:ext cx="8229600" cy="4158393"/>
          </a:xfrm>
        </p:spPr>
        <p:txBody>
          <a:bodyPr/>
          <a:lstStyle/>
          <a:p>
            <a:pPr marL="342900" indent="-342900">
              <a:buFont typeface="Arial" panose="020B0604020202020204" pitchFamily="34" charset="0"/>
              <a:buChar char="•"/>
            </a:pPr>
            <a:r>
              <a:rPr lang="en-US" dirty="0"/>
              <a:t>Coronavirus Tax Relief | Internal Revenue Service</a:t>
            </a:r>
          </a:p>
          <a:p>
            <a:pPr marL="342900" indent="-342900">
              <a:buFont typeface="Arial" panose="020B0604020202020204" pitchFamily="34" charset="0"/>
              <a:buChar char="•"/>
            </a:pPr>
            <a:r>
              <a:rPr lang="en-US" u="sng" dirty="0"/>
              <a:t>http://www.irs.gov/coronavirus </a:t>
            </a:r>
          </a:p>
          <a:p>
            <a:pPr marL="342900" indent="-342900">
              <a:buFont typeface="Arial" panose="020B0604020202020204" pitchFamily="34" charset="0"/>
              <a:buChar char="•"/>
            </a:pPr>
            <a:r>
              <a:rPr lang="en-US" dirty="0"/>
              <a:t>COVID-19-Related Tax Credits for Required Paid Leave Provided by Small and Midsize Businesses FAQs</a:t>
            </a:r>
          </a:p>
          <a:p>
            <a:pPr marL="342900" indent="-342900">
              <a:buFont typeface="Arial" panose="020B0604020202020204" pitchFamily="34" charset="0"/>
              <a:buChar char="•"/>
            </a:pPr>
            <a:r>
              <a:rPr lang="en-US" u="sng" dirty="0"/>
              <a:t>https://home.treasury.gov/coronavirus</a:t>
            </a:r>
          </a:p>
          <a:p>
            <a:pPr marL="342900" indent="-342900">
              <a:buFont typeface="Arial" panose="020B0604020202020204" pitchFamily="34" charset="0"/>
              <a:buChar char="•"/>
            </a:pPr>
            <a:r>
              <a:rPr lang="en-US" dirty="0"/>
              <a:t>DOL Families First Coronavirus Response Act: Questions and Answers</a:t>
            </a:r>
          </a:p>
        </p:txBody>
      </p:sp>
      <p:sp>
        <p:nvSpPr>
          <p:cNvPr id="4" name="Footer Placeholder 3">
            <a:extLst>
              <a:ext uri="{FF2B5EF4-FFF2-40B4-BE49-F238E27FC236}">
                <a16:creationId xmlns:a16="http://schemas.microsoft.com/office/drawing/2014/main" id="{8B1539C2-A533-46BF-A6BF-DDD07E9F612E}"/>
              </a:ext>
            </a:extLst>
          </p:cNvPr>
          <p:cNvSpPr>
            <a:spLocks noGrp="1"/>
          </p:cNvSpPr>
          <p:nvPr>
            <p:ph type="ftr" sz="quarter" idx="1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A3161"/>
                </a:solidFill>
                <a:effectLst/>
                <a:uLnTx/>
                <a:uFillTx/>
                <a:latin typeface="Arial" charset="0"/>
                <a:cs typeface="Arial" charset="0"/>
              </a:rPr>
              <a:t>Communications &amp; Liaison | Stakeholder Liaison</a:t>
            </a:r>
          </a:p>
        </p:txBody>
      </p:sp>
    </p:spTree>
    <p:extLst>
      <p:ext uri="{BB962C8B-B14F-4D97-AF65-F5344CB8AC3E}">
        <p14:creationId xmlns:p14="http://schemas.microsoft.com/office/powerpoint/2010/main" val="40813851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A1BCF-FDDC-4248-B513-FF2F32CBFC39}"/>
              </a:ext>
            </a:extLst>
          </p:cNvPr>
          <p:cNvSpPr>
            <a:spLocks noGrp="1"/>
          </p:cNvSpPr>
          <p:nvPr>
            <p:ph type="title"/>
          </p:nvPr>
        </p:nvSpPr>
        <p:spPr>
          <a:xfrm>
            <a:off x="1460090" y="2921161"/>
            <a:ext cx="6223819" cy="1015678"/>
          </a:xfrm>
        </p:spPr>
        <p:txBody>
          <a:bodyPr/>
          <a:lstStyle/>
          <a:p>
            <a:pPr algn="ctr"/>
            <a:r>
              <a:rPr lang="en-US" dirty="0"/>
              <a:t>Questions?</a:t>
            </a:r>
          </a:p>
        </p:txBody>
      </p:sp>
      <p:sp>
        <p:nvSpPr>
          <p:cNvPr id="3" name="Text Placeholder 2">
            <a:extLst>
              <a:ext uri="{FF2B5EF4-FFF2-40B4-BE49-F238E27FC236}">
                <a16:creationId xmlns:a16="http://schemas.microsoft.com/office/drawing/2014/main" id="{CB813B78-5872-4E56-B294-69E0B8F94453}"/>
              </a:ext>
            </a:extLst>
          </p:cNvPr>
          <p:cNvSpPr>
            <a:spLocks noGrp="1"/>
          </p:cNvSpPr>
          <p:nvPr>
            <p:ph type="body" idx="1"/>
          </p:nvPr>
        </p:nvSpPr>
        <p:spPr>
          <a:xfrm>
            <a:off x="457200" y="2286000"/>
            <a:ext cx="8229600" cy="3749040"/>
          </a:xfrm>
        </p:spPr>
        <p:txBody>
          <a:bodyPr/>
          <a:lstStyle/>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2359781A-5FBE-4916-B2AE-F11C9644A501}"/>
              </a:ext>
            </a:extLst>
          </p:cNvPr>
          <p:cNvSpPr>
            <a:spLocks noGrp="1"/>
          </p:cNvSpPr>
          <p:nvPr>
            <p:ph type="ftr" sz="quarter" idx="1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A3161"/>
                </a:solidFill>
                <a:effectLst/>
                <a:uLnTx/>
                <a:uFillTx/>
                <a:latin typeface="Arial" charset="0"/>
                <a:cs typeface="Arial" charset="0"/>
              </a:rPr>
              <a:t>Employee Retention Credit | Stakeholder Liaison</a:t>
            </a:r>
          </a:p>
        </p:txBody>
      </p:sp>
      <p:sp>
        <p:nvSpPr>
          <p:cNvPr id="5" name="Slide Number Placeholder 4">
            <a:extLst>
              <a:ext uri="{FF2B5EF4-FFF2-40B4-BE49-F238E27FC236}">
                <a16:creationId xmlns:a16="http://schemas.microsoft.com/office/drawing/2014/main" id="{0120604D-14E4-4C5F-8058-AA926E50EB7A}"/>
              </a:ext>
            </a:extLst>
          </p:cNvPr>
          <p:cNvSpPr>
            <a:spLocks noGrp="1"/>
          </p:cNvSpPr>
          <p:nvPr>
            <p:ph type="sldNum" sz="quarter" idx="12"/>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781057C3-FDA3-B146-AA6C-F3C04E67C803}" type="slidenum">
              <a:rPr kumimoji="0" lang="en-US" sz="1000" b="1" i="0" u="none" strike="noStrike" kern="1200" cap="none" spc="0" normalizeH="0" baseline="0" noProof="0" smtClean="0">
                <a:ln>
                  <a:noFill/>
                </a:ln>
                <a:solidFill>
                  <a:srgbClr val="0A3161"/>
                </a:solidFill>
                <a:effectLst/>
                <a:uLnTx/>
                <a:uFillTx/>
                <a:latin typeface="Arial" charset="0"/>
                <a:cs typeface="Arial" charset="0"/>
              </a:rPr>
              <a:pPr marL="0" marR="0" lvl="0" indent="0" algn="ctr" defTabSz="685800" rtl="0" eaLnBrk="1" fontAlgn="auto" latinLnBrk="0" hangingPunct="1">
                <a:lnSpc>
                  <a:spcPct val="100000"/>
                </a:lnSpc>
                <a:spcBef>
                  <a:spcPts val="0"/>
                </a:spcBef>
                <a:spcAft>
                  <a:spcPts val="0"/>
                </a:spcAft>
                <a:buClrTx/>
                <a:buSzTx/>
                <a:buFontTx/>
                <a:buNone/>
                <a:tabLst/>
                <a:defRPr/>
              </a:pPr>
              <a:t>36</a:t>
            </a:fld>
            <a:endParaRPr kumimoji="0" lang="en-US" sz="1000" b="1" i="0" u="none" strike="noStrike" kern="1200" cap="none" spc="0" normalizeH="0" baseline="0" noProof="0" dirty="0">
              <a:ln>
                <a:noFill/>
              </a:ln>
              <a:solidFill>
                <a:srgbClr val="0A3161"/>
              </a:solidFill>
              <a:effectLst/>
              <a:uLnTx/>
              <a:uFillTx/>
              <a:latin typeface="Arial" charset="0"/>
              <a:cs typeface="Arial" charset="0"/>
            </a:endParaRPr>
          </a:p>
        </p:txBody>
      </p:sp>
    </p:spTree>
    <p:extLst>
      <p:ext uri="{BB962C8B-B14F-4D97-AF65-F5344CB8AC3E}">
        <p14:creationId xmlns:p14="http://schemas.microsoft.com/office/powerpoint/2010/main" val="267470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8650" y="1485900"/>
            <a:ext cx="8001000" cy="3013646"/>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1350"/>
              </a:spcBef>
              <a:spcAft>
                <a:spcPts val="0"/>
              </a:spcAft>
              <a:buClrTx/>
              <a:buSzTx/>
              <a:buFontTx/>
              <a:buNone/>
              <a:tabLst/>
              <a:defRPr/>
            </a:pPr>
            <a:r>
              <a:rPr kumimoji="0" lang="en-US" sz="3450" b="1" i="0" u="none" strike="noStrike" kern="1200" cap="none" spc="0" normalizeH="0" baseline="0" noProof="0" dirty="0">
                <a:ln>
                  <a:noFill/>
                </a:ln>
                <a:solidFill>
                  <a:srgbClr val="1F497D"/>
                </a:solidFill>
                <a:effectLst/>
                <a:uLnTx/>
                <a:uFillTx/>
                <a:latin typeface="Calibri"/>
                <a:ea typeface="+mn-ea"/>
                <a:cs typeface="+mn-cs"/>
              </a:rPr>
              <a:t>FFCRA – Employer Coverage</a:t>
            </a:r>
          </a:p>
          <a:p>
            <a:pPr marL="600075" marR="0" lvl="1" indent="-257175" algn="l" defTabSz="685800" rtl="0" eaLnBrk="1" fontAlgn="base" latinLnBrk="0" hangingPunct="1">
              <a:lnSpc>
                <a:spcPct val="100000"/>
              </a:lnSpc>
              <a:spcBef>
                <a:spcPts val="1350"/>
              </a:spcBef>
              <a:spcAft>
                <a:spcPts val="0"/>
              </a:spcAft>
              <a:buClrTx/>
              <a:buSzTx/>
              <a:buFontTx/>
              <a:buChar char="•"/>
              <a:tabLst/>
              <a:defRPr/>
            </a:pPr>
            <a:r>
              <a:rPr kumimoji="0" lang="en-US" sz="2250" b="0" i="0" u="none" strike="noStrike" kern="0" cap="none" spc="0" normalizeH="0" baseline="0" noProof="0" dirty="0">
                <a:ln>
                  <a:noFill/>
                </a:ln>
                <a:solidFill>
                  <a:srgbClr val="1F497D"/>
                </a:solidFill>
                <a:effectLst/>
                <a:uLnTx/>
                <a:uFillTx/>
                <a:latin typeface="Arial" panose="020B0604020202020204"/>
                <a:ea typeface="+mn-ea"/>
                <a:cs typeface="+mn-cs"/>
              </a:rPr>
              <a:t>Private Sector</a:t>
            </a:r>
          </a:p>
          <a:p>
            <a:pPr marL="900113" marR="0" lvl="2" indent="-214313" algn="l" defTabSz="685800" rtl="0" eaLnBrk="1" fontAlgn="base" latinLnBrk="0" hangingPunct="1">
              <a:lnSpc>
                <a:spcPct val="100000"/>
              </a:lnSpc>
              <a:spcBef>
                <a:spcPts val="450"/>
              </a:spcBef>
              <a:spcAft>
                <a:spcPct val="0"/>
              </a:spcAft>
              <a:buClrTx/>
              <a:buSzTx/>
              <a:buFontTx/>
              <a:buChar char="–"/>
              <a:tabLst/>
              <a:defRPr/>
            </a:pPr>
            <a:r>
              <a:rPr kumimoji="0" lang="en-US" sz="2250" b="0" i="0" u="none" strike="noStrike" kern="0" cap="none" spc="0" normalizeH="0" baseline="0" noProof="0" dirty="0">
                <a:ln>
                  <a:noFill/>
                </a:ln>
                <a:solidFill>
                  <a:srgbClr val="1F497D"/>
                </a:solidFill>
                <a:effectLst/>
                <a:uLnTx/>
                <a:uFillTx/>
                <a:latin typeface="Arial" panose="020B0604020202020204"/>
                <a:ea typeface="+mn-ea"/>
                <a:cs typeface="+mn-cs"/>
              </a:rPr>
              <a:t>Employers of fewer than 500 employees</a:t>
            </a:r>
          </a:p>
          <a:p>
            <a:pPr marL="900113" marR="0" lvl="2" indent="-214313" algn="l" defTabSz="685800" rtl="0" eaLnBrk="1" fontAlgn="base" latinLnBrk="0" hangingPunct="1">
              <a:lnSpc>
                <a:spcPct val="100000"/>
              </a:lnSpc>
              <a:spcBef>
                <a:spcPct val="20000"/>
              </a:spcBef>
              <a:spcAft>
                <a:spcPct val="0"/>
              </a:spcAft>
              <a:buClrTx/>
              <a:buSzTx/>
              <a:buFontTx/>
              <a:buChar char="–"/>
              <a:tabLst/>
              <a:defRPr/>
            </a:pPr>
            <a:r>
              <a:rPr kumimoji="0" lang="en-US" sz="2250" b="0" i="0" u="none" strike="noStrike" kern="0" cap="none" spc="0" normalizeH="0" baseline="0" noProof="0" dirty="0">
                <a:ln>
                  <a:noFill/>
                </a:ln>
                <a:solidFill>
                  <a:srgbClr val="1F497D"/>
                </a:solidFill>
                <a:effectLst/>
                <a:uLnTx/>
                <a:uFillTx/>
                <a:latin typeface="Arial" panose="020B0604020202020204"/>
                <a:ea typeface="+mn-ea"/>
                <a:cs typeface="+mn-cs"/>
              </a:rPr>
              <a:t>Including not for profit employers</a:t>
            </a:r>
          </a:p>
          <a:p>
            <a:pPr marL="600075" marR="0" lvl="1" indent="-257175" algn="l" defTabSz="685800" rtl="0" eaLnBrk="1" fontAlgn="base" latinLnBrk="0" hangingPunct="1">
              <a:lnSpc>
                <a:spcPct val="100000"/>
              </a:lnSpc>
              <a:spcBef>
                <a:spcPct val="20000"/>
              </a:spcBef>
              <a:spcAft>
                <a:spcPct val="0"/>
              </a:spcAft>
              <a:buClrTx/>
              <a:buSzTx/>
              <a:buFontTx/>
              <a:buChar char="•"/>
              <a:tabLst/>
              <a:defRPr/>
            </a:pPr>
            <a:r>
              <a:rPr kumimoji="0" lang="en-US" sz="2250" b="0" i="0" u="none" strike="noStrike" kern="0" cap="none" spc="0" normalizeH="0" baseline="0" noProof="0" dirty="0">
                <a:ln>
                  <a:noFill/>
                </a:ln>
                <a:solidFill>
                  <a:srgbClr val="1F497D"/>
                </a:solidFill>
                <a:effectLst/>
                <a:uLnTx/>
                <a:uFillTx/>
                <a:latin typeface="Arial" panose="020B0604020202020204"/>
                <a:ea typeface="+mn-ea"/>
                <a:cs typeface="+mn-cs"/>
              </a:rPr>
              <a:t>Public Agencies</a:t>
            </a:r>
          </a:p>
          <a:p>
            <a:pPr marL="900113" marR="0" lvl="2" indent="-214313" algn="l" defTabSz="685800" rtl="0" eaLnBrk="1" fontAlgn="base" latinLnBrk="0" hangingPunct="1">
              <a:lnSpc>
                <a:spcPct val="100000"/>
              </a:lnSpc>
              <a:spcBef>
                <a:spcPct val="20000"/>
              </a:spcBef>
              <a:spcAft>
                <a:spcPct val="0"/>
              </a:spcAft>
              <a:buClrTx/>
              <a:buSzTx/>
              <a:buFontTx/>
              <a:buChar char="–"/>
              <a:tabLst/>
              <a:defRPr/>
            </a:pPr>
            <a:r>
              <a:rPr kumimoji="0" lang="en-US" sz="2250" b="0" i="0" u="none" strike="noStrike" kern="0" cap="none" spc="0" normalizeH="0" baseline="0" noProof="0" dirty="0">
                <a:ln>
                  <a:noFill/>
                </a:ln>
                <a:solidFill>
                  <a:srgbClr val="1F497D"/>
                </a:solidFill>
                <a:effectLst/>
                <a:uLnTx/>
                <a:uFillTx/>
                <a:latin typeface="Arial" panose="020B0604020202020204"/>
                <a:ea typeface="+mn-ea"/>
                <a:cs typeface="+mn-cs"/>
              </a:rPr>
              <a:t>Regardless of the number of employees they employ</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07062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4350" y="1371601"/>
            <a:ext cx="7886700" cy="3717171"/>
          </a:xfrm>
          <a:prstGeom prst="rect">
            <a:avLst/>
          </a:prstGeom>
          <a:noFill/>
        </p:spPr>
        <p:txBody>
          <a:bodyPr wrap="square" rtlCol="0">
            <a:spAutoFit/>
          </a:bodyPr>
          <a:lstStyle/>
          <a:p>
            <a:pPr marL="0" marR="0" lvl="0" indent="0" algn="ctr" defTabSz="685800" rtl="0" eaLnBrk="1" fontAlgn="base" latinLnBrk="0" hangingPunct="1">
              <a:lnSpc>
                <a:spcPct val="100000"/>
              </a:lnSpc>
              <a:spcBef>
                <a:spcPct val="20000"/>
              </a:spcBef>
              <a:spcAft>
                <a:spcPct val="0"/>
              </a:spcAft>
              <a:buClrTx/>
              <a:buSzTx/>
              <a:buFontTx/>
              <a:buNone/>
              <a:tabLst/>
              <a:defRPr/>
            </a:pPr>
            <a:r>
              <a:rPr kumimoji="0" lang="en-US" sz="2625" b="1" i="0" u="none" strike="noStrike" kern="0" cap="none" spc="0" normalizeH="0" baseline="0" noProof="0" dirty="0">
                <a:ln>
                  <a:noFill/>
                </a:ln>
                <a:solidFill>
                  <a:srgbClr val="1F497D"/>
                </a:solidFill>
                <a:effectLst/>
                <a:uLnTx/>
                <a:uFillTx/>
                <a:latin typeface="Arial" panose="020B0604020202020204"/>
                <a:ea typeface="+mn-ea"/>
                <a:cs typeface="+mn-cs"/>
              </a:rPr>
              <a:t>FFCRA – Qualifying Reasons For Leave </a:t>
            </a:r>
          </a:p>
          <a:p>
            <a:pPr marL="0" marR="0" lvl="0" indent="0" algn="l" defTabSz="685800" rtl="0" eaLnBrk="1" fontAlgn="base" latinLnBrk="0" hangingPunct="1">
              <a:lnSpc>
                <a:spcPct val="100000"/>
              </a:lnSpc>
              <a:spcBef>
                <a:spcPct val="20000"/>
              </a:spcBef>
              <a:spcAft>
                <a:spcPct val="0"/>
              </a:spcAft>
              <a:buClrTx/>
              <a:buSzTx/>
              <a:buFontTx/>
              <a:buNone/>
              <a:tabLst/>
              <a:defRPr/>
            </a:pPr>
            <a:endParaRPr kumimoji="0" lang="en-US" sz="1800" b="1" i="0" u="none" strike="noStrike" kern="0" cap="none" spc="0" normalizeH="0" baseline="0" noProof="0" dirty="0">
              <a:ln>
                <a:noFill/>
              </a:ln>
              <a:solidFill>
                <a:srgbClr val="1F497D"/>
              </a:solidFill>
              <a:effectLst/>
              <a:uLnTx/>
              <a:uFillTx/>
              <a:latin typeface="Arial" panose="020B0604020202020204"/>
              <a:ea typeface="+mn-ea"/>
              <a:cs typeface="+mn-cs"/>
            </a:endParaRPr>
          </a:p>
          <a:p>
            <a:pPr marL="0" marR="0" lvl="0" indent="0" algn="l" defTabSz="685800" rtl="0" eaLnBrk="1" fontAlgn="base" latinLnBrk="0" hangingPunct="1">
              <a:lnSpc>
                <a:spcPct val="100000"/>
              </a:lnSpc>
              <a:spcBef>
                <a:spcPts val="225"/>
              </a:spcBef>
              <a:spcAft>
                <a:spcPct val="0"/>
              </a:spcAft>
              <a:buClrTx/>
              <a:buSzTx/>
              <a:buFontTx/>
              <a:buNone/>
              <a:tabLst/>
              <a:defRPr/>
            </a:pPr>
            <a:r>
              <a:rPr kumimoji="0" lang="en-US" sz="1800" b="1" i="0" u="none" strike="noStrike" kern="0" cap="none" spc="0" normalizeH="0" baseline="0" noProof="0" dirty="0">
                <a:ln>
                  <a:noFill/>
                </a:ln>
                <a:solidFill>
                  <a:srgbClr val="1F497D"/>
                </a:solidFill>
                <a:effectLst/>
                <a:uLnTx/>
                <a:uFillTx/>
                <a:latin typeface="Arial" panose="020B0604020202020204"/>
                <a:ea typeface="+mn-ea"/>
                <a:cs typeface="+mn-cs"/>
              </a:rPr>
              <a:t>	An employee is entitled to take leave if the employee is unable 	to work or telework because the employee:</a:t>
            </a:r>
          </a:p>
          <a:p>
            <a:pPr marL="0" marR="0" lvl="0" indent="0" algn="l" defTabSz="685800" rtl="0" eaLnBrk="1" fontAlgn="base" latinLnBrk="0" hangingPunct="1">
              <a:lnSpc>
                <a:spcPct val="100000"/>
              </a:lnSpc>
              <a:spcBef>
                <a:spcPts val="225"/>
              </a:spcBef>
              <a:spcAft>
                <a:spcPct val="0"/>
              </a:spcAft>
              <a:buClrTx/>
              <a:buSzTx/>
              <a:buFontTx/>
              <a:buNone/>
              <a:tabLst/>
              <a:defRPr/>
            </a:pPr>
            <a:endParaRPr kumimoji="0" lang="en-US" sz="1800" b="1" i="0" u="none" strike="noStrike" kern="0" cap="none" spc="0" normalizeH="0" baseline="0" noProof="0" dirty="0">
              <a:ln>
                <a:noFill/>
              </a:ln>
              <a:solidFill>
                <a:srgbClr val="1F497D"/>
              </a:solidFill>
              <a:effectLst/>
              <a:uLnTx/>
              <a:uFillTx/>
              <a:latin typeface="Arial" panose="020B0604020202020204"/>
              <a:ea typeface="+mn-ea"/>
              <a:cs typeface="+mn-cs"/>
            </a:endParaRPr>
          </a:p>
          <a:p>
            <a:pPr marL="1028700" marR="0" lvl="2" indent="-342900" algn="l" defTabSz="685800" rtl="0" eaLnBrk="1" fontAlgn="base" latinLnBrk="0" hangingPunct="1">
              <a:lnSpc>
                <a:spcPct val="100000"/>
              </a:lnSpc>
              <a:spcBef>
                <a:spcPts val="225"/>
              </a:spcBef>
              <a:spcAft>
                <a:spcPct val="0"/>
              </a:spcAft>
              <a:buClrTx/>
              <a:buSzTx/>
              <a:buFont typeface="+mj-lt"/>
              <a:buAutoNum type="arabicPeriod"/>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Is subject to a federal, state, or local quarantine or isolation order related to COVID-19,</a:t>
            </a:r>
          </a:p>
          <a:p>
            <a:pPr marL="1028700" marR="0" lvl="2" indent="-342900" algn="l" defTabSz="685800" rtl="0" eaLnBrk="1" fontAlgn="base" latinLnBrk="0" hangingPunct="1">
              <a:lnSpc>
                <a:spcPct val="100000"/>
              </a:lnSpc>
              <a:spcBef>
                <a:spcPct val="20000"/>
              </a:spcBef>
              <a:spcAft>
                <a:spcPct val="0"/>
              </a:spcAft>
              <a:buClrTx/>
              <a:buSzTx/>
              <a:buFont typeface="+mj-lt"/>
              <a:buAutoNum type="arabicPeriod"/>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Has been advised by a health care provider to self-quarantine related to COVID-19,</a:t>
            </a:r>
          </a:p>
          <a:p>
            <a:pPr marL="1028700" marR="0" lvl="2" indent="-342900" algn="l" defTabSz="685800" rtl="0" eaLnBrk="1" fontAlgn="base" latinLnBrk="0" hangingPunct="1">
              <a:lnSpc>
                <a:spcPct val="100000"/>
              </a:lnSpc>
              <a:spcBef>
                <a:spcPct val="20000"/>
              </a:spcBef>
              <a:spcAft>
                <a:spcPct val="0"/>
              </a:spcAft>
              <a:buClrTx/>
              <a:buSzTx/>
              <a:buFont typeface="+mj-lt"/>
              <a:buAutoNum type="arabicPeriod"/>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Is experiencing COVID-19 symptoms and is seeking a medical diagnosis,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8895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4350" y="1371600"/>
            <a:ext cx="7886700" cy="3823354"/>
          </a:xfrm>
          <a:prstGeom prst="rect">
            <a:avLst/>
          </a:prstGeom>
          <a:noFill/>
        </p:spPr>
        <p:txBody>
          <a:bodyPr wrap="square" rtlCol="0">
            <a:spAutoFit/>
          </a:bodyPr>
          <a:lstStyle/>
          <a:p>
            <a:pPr marL="0" marR="0" lvl="0" indent="0" algn="ctr" defTabSz="685800" rtl="0" eaLnBrk="1" fontAlgn="base" latinLnBrk="0" hangingPunct="1">
              <a:lnSpc>
                <a:spcPct val="100000"/>
              </a:lnSpc>
              <a:spcBef>
                <a:spcPct val="20000"/>
              </a:spcBef>
              <a:spcAft>
                <a:spcPct val="0"/>
              </a:spcAft>
              <a:buClrTx/>
              <a:buSzTx/>
              <a:buFontTx/>
              <a:buNone/>
              <a:tabLst/>
              <a:defRPr/>
            </a:pPr>
            <a:r>
              <a:rPr kumimoji="0" lang="en-US" sz="2625" b="1" i="0" u="none" strike="noStrike" kern="0" cap="none" spc="0" normalizeH="0" baseline="0" noProof="0" dirty="0">
                <a:ln>
                  <a:noFill/>
                </a:ln>
                <a:solidFill>
                  <a:srgbClr val="1F497D"/>
                </a:solidFill>
                <a:effectLst/>
                <a:uLnTx/>
                <a:uFillTx/>
                <a:latin typeface="Arial" panose="020B0604020202020204"/>
                <a:ea typeface="+mn-ea"/>
                <a:cs typeface="+mn-cs"/>
              </a:rPr>
              <a:t>FFCRA – Qualifying Reasons For Leave (cont’d)</a:t>
            </a:r>
          </a:p>
          <a:p>
            <a:pPr marL="0" marR="0" lvl="0" indent="0" algn="l" defTabSz="685800" rtl="0" eaLnBrk="1" fontAlgn="base" latinLnBrk="0" hangingPunct="1">
              <a:lnSpc>
                <a:spcPct val="100000"/>
              </a:lnSpc>
              <a:spcBef>
                <a:spcPct val="20000"/>
              </a:spcBef>
              <a:spcAft>
                <a:spcPct val="0"/>
              </a:spcAft>
              <a:buClrTx/>
              <a:buSzTx/>
              <a:buFontTx/>
              <a:buNone/>
              <a:tabLst/>
              <a:defRPr/>
            </a:pPr>
            <a:endParaRPr kumimoji="0" lang="en-US" sz="1800" b="1" i="0" u="none" strike="noStrike" kern="0" cap="none" spc="0" normalizeH="0" baseline="0" noProof="0" dirty="0">
              <a:ln>
                <a:noFill/>
              </a:ln>
              <a:solidFill>
                <a:srgbClr val="1F497D"/>
              </a:solidFill>
              <a:effectLst/>
              <a:uLnTx/>
              <a:uFillTx/>
              <a:latin typeface="Arial" panose="020B0604020202020204"/>
              <a:ea typeface="+mn-ea"/>
              <a:cs typeface="+mn-cs"/>
            </a:endParaRPr>
          </a:p>
          <a:p>
            <a:pPr marL="0" marR="0" lvl="0" indent="0" algn="l" defTabSz="685800" rtl="0" eaLnBrk="1" fontAlgn="base" latinLnBrk="0" hangingPunct="1">
              <a:lnSpc>
                <a:spcPct val="100000"/>
              </a:lnSpc>
              <a:spcBef>
                <a:spcPts val="225"/>
              </a:spcBef>
              <a:spcAft>
                <a:spcPct val="0"/>
              </a:spcAft>
              <a:buClrTx/>
              <a:buSzTx/>
              <a:buFontTx/>
              <a:buNone/>
              <a:tabLst/>
              <a:defRPr/>
            </a:pPr>
            <a:r>
              <a:rPr kumimoji="0" lang="en-US" sz="1800" b="1" i="0" u="none" strike="noStrike" kern="0" cap="none" spc="0" normalizeH="0" baseline="0" noProof="0" dirty="0">
                <a:ln>
                  <a:noFill/>
                </a:ln>
                <a:solidFill>
                  <a:srgbClr val="1F497D"/>
                </a:solidFill>
                <a:effectLst/>
                <a:uLnTx/>
                <a:uFillTx/>
                <a:latin typeface="Arial" panose="020B0604020202020204"/>
                <a:ea typeface="+mn-ea"/>
                <a:cs typeface="+mn-cs"/>
              </a:rPr>
              <a:t>	An employee is entitled to take leave if the employee is unable 	to work or telework because the employee:</a:t>
            </a:r>
          </a:p>
          <a:p>
            <a:pPr marL="0" marR="0" lvl="0" indent="0" algn="l" defTabSz="685800" rtl="0" eaLnBrk="1" fontAlgn="base" latinLnBrk="0" hangingPunct="1">
              <a:lnSpc>
                <a:spcPct val="100000"/>
              </a:lnSpc>
              <a:spcBef>
                <a:spcPts val="225"/>
              </a:spcBef>
              <a:spcAft>
                <a:spcPct val="0"/>
              </a:spcAft>
              <a:buClrTx/>
              <a:buSzTx/>
              <a:buFontTx/>
              <a:buNone/>
              <a:tabLst/>
              <a:defRPr/>
            </a:pPr>
            <a:endParaRPr kumimoji="0" lang="en-US" sz="1800" b="1" i="0" u="none" strike="noStrike" kern="0" cap="none" spc="0" normalizeH="0" baseline="0" noProof="0" dirty="0">
              <a:ln>
                <a:noFill/>
              </a:ln>
              <a:solidFill>
                <a:srgbClr val="1F497D"/>
              </a:solidFill>
              <a:effectLst/>
              <a:uLnTx/>
              <a:uFillTx/>
              <a:latin typeface="Arial" panose="020B0604020202020204"/>
              <a:ea typeface="+mn-ea"/>
              <a:cs typeface="+mn-cs"/>
            </a:endParaRPr>
          </a:p>
          <a:p>
            <a:pPr marL="1028700" marR="0" lvl="2" indent="-342900" algn="l" defTabSz="685800" rtl="0" eaLnBrk="1" fontAlgn="base" latinLnBrk="0" hangingPunct="1">
              <a:lnSpc>
                <a:spcPct val="100000"/>
              </a:lnSpc>
              <a:spcBef>
                <a:spcPts val="225"/>
              </a:spcBef>
              <a:spcAft>
                <a:spcPct val="0"/>
              </a:spcAft>
              <a:buClrTx/>
              <a:buSzTx/>
              <a:buFont typeface="+mj-lt"/>
              <a:buAutoNum type="arabicPeriod" startAt="4"/>
              <a:tabLst/>
              <a:defRPr/>
            </a:pPr>
            <a:r>
              <a:rPr kumimoji="0" lang="en-US" sz="1650" b="0" i="0" u="none" strike="noStrike" kern="0" cap="none" spc="0" normalizeH="0" baseline="0" noProof="0" dirty="0">
                <a:ln>
                  <a:noFill/>
                </a:ln>
                <a:solidFill>
                  <a:srgbClr val="1F497D"/>
                </a:solidFill>
                <a:effectLst/>
                <a:uLnTx/>
                <a:uFillTx/>
                <a:latin typeface="Arial" panose="020B0604020202020204"/>
                <a:ea typeface="+mn-ea"/>
                <a:cs typeface="+mn-cs"/>
              </a:rPr>
              <a:t>Is caring for an individual who is subject to a Federal, State, or local quarantine or isolation order related to COVID-19 or has been advised by a health care provider to self-quarantine related to COVID-19,</a:t>
            </a:r>
          </a:p>
          <a:p>
            <a:pPr marL="1028700" marR="0" lvl="2" indent="-342900" algn="l" defTabSz="685800" rtl="0" eaLnBrk="1" fontAlgn="base" latinLnBrk="0" hangingPunct="1">
              <a:lnSpc>
                <a:spcPct val="100000"/>
              </a:lnSpc>
              <a:spcBef>
                <a:spcPct val="20000"/>
              </a:spcBef>
              <a:spcAft>
                <a:spcPct val="0"/>
              </a:spcAft>
              <a:buClrTx/>
              <a:buSzTx/>
              <a:buFont typeface="+mj-lt"/>
              <a:buAutoNum type="arabicPeriod" startAt="4"/>
              <a:tabLst/>
              <a:defRPr/>
            </a:pPr>
            <a:r>
              <a:rPr kumimoji="0" lang="en-US" sz="1650" b="0" i="0" u="none" strike="noStrike" kern="0" cap="none" spc="0" normalizeH="0" baseline="0" noProof="0" dirty="0">
                <a:ln>
                  <a:noFill/>
                </a:ln>
                <a:solidFill>
                  <a:srgbClr val="1F497D"/>
                </a:solidFill>
                <a:effectLst/>
                <a:uLnTx/>
                <a:uFillTx/>
                <a:latin typeface="Arial" panose="020B0604020202020204"/>
                <a:ea typeface="+mn-ea"/>
                <a:cs typeface="+mn-cs"/>
              </a:rPr>
              <a:t>Is caring for his or her child whose school or place of care is closed (or child care provider is unavailable) due to COVID-19 related reasons, or</a:t>
            </a:r>
          </a:p>
          <a:p>
            <a:pPr marL="1028700" marR="0" lvl="2" indent="-342900" algn="l" defTabSz="685800" rtl="0" eaLnBrk="1" fontAlgn="base" latinLnBrk="0" hangingPunct="1">
              <a:lnSpc>
                <a:spcPct val="100000"/>
              </a:lnSpc>
              <a:spcBef>
                <a:spcPct val="20000"/>
              </a:spcBef>
              <a:spcAft>
                <a:spcPct val="0"/>
              </a:spcAft>
              <a:buClrTx/>
              <a:buSzTx/>
              <a:buFont typeface="+mj-lt"/>
              <a:buAutoNum type="arabicPeriod" startAt="4"/>
              <a:tabLst/>
              <a:defRPr/>
            </a:pPr>
            <a:r>
              <a:rPr kumimoji="0" lang="en-US" sz="1650" b="0" i="0" u="none" strike="noStrike" kern="0" cap="none" spc="0" normalizeH="0" baseline="0" noProof="0" dirty="0">
                <a:ln>
                  <a:noFill/>
                </a:ln>
                <a:solidFill>
                  <a:srgbClr val="1F497D"/>
                </a:solidFill>
                <a:effectLst/>
                <a:uLnTx/>
                <a:uFillTx/>
                <a:latin typeface="Arial" panose="020B0604020202020204"/>
                <a:ea typeface="+mn-ea"/>
                <a:cs typeface="+mn-cs"/>
              </a:rPr>
              <a:t>Is experiencing any other substantially-similar condition specified by the U.S. Department of Health and Human Services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4811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0967" y="812800"/>
            <a:ext cx="7944233" cy="4497385"/>
          </a:xfrm>
          <a:prstGeom prst="rect">
            <a:avLst/>
          </a:prstGeom>
          <a:noFill/>
        </p:spPr>
        <p:txBody>
          <a:bodyPr wrap="square" rtlCol="0">
            <a:spAutoFit/>
          </a:bodyPr>
          <a:lstStyle/>
          <a:p>
            <a:pPr lvl="0" algn="ctr">
              <a:defRPr/>
            </a:pPr>
            <a:r>
              <a:rPr lang="en-US" sz="2925" b="1" dirty="0">
                <a:solidFill>
                  <a:srgbClr val="1F497D"/>
                </a:solidFill>
                <a:latin typeface="+mj-lt"/>
                <a:cs typeface="Arial" panose="020B0604020202020204" pitchFamily="34" charset="0"/>
              </a:rPr>
              <a:t>Emergency Paid Sick Leave Act (EPSLA)</a:t>
            </a:r>
          </a:p>
          <a:p>
            <a:pPr lvl="0" algn="ctr">
              <a:defRPr/>
            </a:pPr>
            <a:r>
              <a:rPr lang="en-US" sz="2925" b="1" dirty="0">
                <a:solidFill>
                  <a:srgbClr val="1F497D"/>
                </a:solidFill>
                <a:latin typeface="+mj-lt"/>
                <a:cs typeface="Arial" panose="020B0604020202020204" pitchFamily="34" charset="0"/>
              </a:rPr>
              <a:t>Employee Eligibility</a:t>
            </a:r>
          </a:p>
          <a:p>
            <a:pPr lvl="0" algn="ctr">
              <a:defRPr/>
            </a:pPr>
            <a:endParaRPr kumimoji="0" lang="en-US" sz="2625" b="1" i="0" u="none" strike="noStrike" kern="1200" cap="none" spc="0" normalizeH="0" baseline="0" noProof="0" dirty="0">
              <a:ln>
                <a:noFill/>
              </a:ln>
              <a:solidFill>
                <a:srgbClr val="1F497D"/>
              </a:solidFill>
              <a:effectLst/>
              <a:uLnTx/>
              <a:uFillTx/>
              <a:latin typeface="Arial" panose="020B0604020202020204" pitchFamily="34" charset="0"/>
              <a:cs typeface="Arial" panose="020B0604020202020204" pitchFamily="34" charset="0"/>
            </a:endParaRPr>
          </a:p>
          <a:p>
            <a:pPr marL="285750" lvl="0" indent="-285750" fontAlgn="base">
              <a:spcBef>
                <a:spcPct val="20000"/>
              </a:spcBef>
              <a:spcAft>
                <a:spcPct val="0"/>
              </a:spcAft>
              <a:buFont typeface="Arial" panose="020B0604020202020204" pitchFamily="34" charset="0"/>
              <a:buChar char="•"/>
              <a:defRPr/>
            </a:pPr>
            <a:r>
              <a:rPr lang="en-US" sz="2000" kern="0" dirty="0">
                <a:solidFill>
                  <a:srgbClr val="1F497D"/>
                </a:solidFill>
                <a:latin typeface="Arial" panose="020B0604020202020204" pitchFamily="34" charset="0"/>
                <a:cs typeface="Arial" panose="020B0604020202020204" pitchFamily="34" charset="0"/>
              </a:rPr>
              <a:t>All employees who work for covered employers are eligible</a:t>
            </a:r>
          </a:p>
          <a:p>
            <a:pPr marL="285750" lvl="0" indent="-285750" fontAlgn="base">
              <a:spcBef>
                <a:spcPct val="20000"/>
              </a:spcBef>
              <a:spcAft>
                <a:spcPct val="0"/>
              </a:spcAft>
              <a:buFont typeface="Arial" panose="020B0604020202020204" pitchFamily="34" charset="0"/>
              <a:buChar char="•"/>
              <a:defRPr/>
            </a:pPr>
            <a:endParaRPr lang="en-US" sz="2000" kern="0" dirty="0">
              <a:solidFill>
                <a:srgbClr val="1F497D"/>
              </a:solidFill>
              <a:latin typeface="Arial" panose="020B0604020202020204" pitchFamily="34" charset="0"/>
              <a:cs typeface="Arial" panose="020B0604020202020204" pitchFamily="34" charset="0"/>
            </a:endParaRPr>
          </a:p>
          <a:p>
            <a:pPr marL="285750" lvl="0" indent="-285750" fontAlgn="base">
              <a:spcBef>
                <a:spcPct val="20000"/>
              </a:spcBef>
              <a:spcAft>
                <a:spcPct val="0"/>
              </a:spcAft>
              <a:buFont typeface="Arial" panose="020B0604020202020204" pitchFamily="34" charset="0"/>
              <a:buChar char="•"/>
              <a:defRPr/>
            </a:pPr>
            <a:r>
              <a:rPr lang="en-US" sz="2000" kern="0" dirty="0">
                <a:solidFill>
                  <a:srgbClr val="1F497D"/>
                </a:solidFill>
                <a:latin typeface="Arial" panose="020B0604020202020204" pitchFamily="34" charset="0"/>
                <a:cs typeface="Arial" panose="020B0604020202020204" pitchFamily="34" charset="0"/>
              </a:rPr>
              <a:t>Covered employers</a:t>
            </a:r>
          </a:p>
          <a:p>
            <a:pPr marL="628650" lvl="1" indent="-285750" fontAlgn="base">
              <a:spcBef>
                <a:spcPct val="20000"/>
              </a:spcBef>
              <a:spcAft>
                <a:spcPct val="0"/>
              </a:spcAft>
              <a:buFont typeface="Wingdings" panose="05000000000000000000" pitchFamily="2" charset="2"/>
              <a:buChar char="Ø"/>
              <a:defRPr/>
            </a:pPr>
            <a:r>
              <a:rPr lang="en-US" sz="2000" kern="0" dirty="0">
                <a:solidFill>
                  <a:srgbClr val="1F497D"/>
                </a:solidFill>
                <a:latin typeface="Arial" panose="020B0604020202020204" pitchFamily="34" charset="0"/>
                <a:cs typeface="Arial" panose="020B0604020202020204" pitchFamily="34" charset="0"/>
              </a:rPr>
              <a:t>Private sector employer with fewer than 500 employees</a:t>
            </a:r>
          </a:p>
          <a:p>
            <a:pPr marL="628650" lvl="1" indent="-285750" fontAlgn="base">
              <a:spcBef>
                <a:spcPct val="20000"/>
              </a:spcBef>
              <a:spcAft>
                <a:spcPct val="0"/>
              </a:spcAft>
              <a:buFont typeface="Wingdings" panose="05000000000000000000" pitchFamily="2" charset="2"/>
              <a:buChar char="Ø"/>
              <a:defRPr/>
            </a:pPr>
            <a:r>
              <a:rPr lang="en-US" sz="2000" kern="0" dirty="0">
                <a:solidFill>
                  <a:srgbClr val="1F497D"/>
                </a:solidFill>
                <a:latin typeface="Arial" panose="020B0604020202020204" pitchFamily="34" charset="0"/>
                <a:cs typeface="Arial" panose="020B0604020202020204" pitchFamily="34" charset="0"/>
              </a:rPr>
              <a:t>Public sector employers</a:t>
            </a:r>
          </a:p>
          <a:p>
            <a:pPr lvl="0" fontAlgn="base">
              <a:spcBef>
                <a:spcPct val="20000"/>
              </a:spcBef>
              <a:spcAft>
                <a:spcPct val="0"/>
              </a:spcAft>
              <a:defRPr/>
            </a:pPr>
            <a:endParaRPr lang="en-US" sz="2000" kern="0" dirty="0">
              <a:solidFill>
                <a:srgbClr val="1F497D"/>
              </a:solidFill>
              <a:latin typeface="Arial" panose="020B0604020202020204" pitchFamily="34" charset="0"/>
              <a:cs typeface="Arial" panose="020B0604020202020204" pitchFamily="34" charset="0"/>
            </a:endParaRPr>
          </a:p>
          <a:p>
            <a:pPr marL="285750" lvl="0" indent="-285750" fontAlgn="base">
              <a:spcBef>
                <a:spcPct val="20000"/>
              </a:spcBef>
              <a:spcAft>
                <a:spcPct val="0"/>
              </a:spcAft>
              <a:buFont typeface="Arial" panose="020B0604020202020204" pitchFamily="34" charset="0"/>
              <a:buChar char="•"/>
              <a:defRPr/>
            </a:pPr>
            <a:r>
              <a:rPr lang="en-US" sz="2000" kern="0" dirty="0">
                <a:solidFill>
                  <a:srgbClr val="1F497D"/>
                </a:solidFill>
                <a:latin typeface="Arial" panose="020B0604020202020204" pitchFamily="34" charset="0"/>
                <a:cs typeface="Arial" panose="020B0604020202020204" pitchFamily="34" charset="0"/>
              </a:rPr>
              <a:t>All federal employees are generally eligible for EPSLA leave; however, OMB has authority to exclude certain federal employees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97885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0195" y="716692"/>
            <a:ext cx="8305770" cy="4652043"/>
          </a:xfrm>
          <a:prstGeom prst="rect">
            <a:avLst/>
          </a:prstGeom>
          <a:noFill/>
        </p:spPr>
        <p:txBody>
          <a:bodyPr wrap="square" rtlCol="0">
            <a:spAutoFit/>
          </a:bodyPr>
          <a:lstStyle/>
          <a:p>
            <a:pPr lvl="0" algn="ctr">
              <a:defRPr/>
            </a:pPr>
            <a:r>
              <a:rPr lang="en-US" sz="2925" b="1" dirty="0">
                <a:solidFill>
                  <a:srgbClr val="1F497D"/>
                </a:solidFill>
              </a:rPr>
              <a:t>Emergency Paid Sick Leave Act (EPSLA)</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1F497D"/>
              </a:solidFill>
              <a:effectLst/>
              <a:uLnTx/>
              <a:uFillTx/>
              <a:latin typeface="Calibri"/>
              <a:ea typeface="+mn-ea"/>
              <a:cs typeface="+mn-cs"/>
            </a:endParaRPr>
          </a:p>
          <a:p>
            <a:pPr marL="0" marR="0" lvl="0" indent="0" algn="ctr" defTabSz="685800" rtl="0" eaLnBrk="1" fontAlgn="base" latinLnBrk="0" hangingPunct="1">
              <a:lnSpc>
                <a:spcPct val="100000"/>
              </a:lnSpc>
              <a:spcBef>
                <a:spcPct val="20000"/>
              </a:spcBef>
              <a:spcAft>
                <a:spcPct val="0"/>
              </a:spcAft>
              <a:buClrTx/>
              <a:buSzTx/>
              <a:buFontTx/>
              <a:buNone/>
              <a:tabLst/>
              <a:defRPr/>
            </a:pPr>
            <a:r>
              <a:rPr kumimoji="0" lang="en-US" sz="2200" b="1" i="0" u="none" strike="noStrike" kern="0" cap="none" spc="0" normalizeH="0" baseline="0" noProof="0" dirty="0">
                <a:ln>
                  <a:noFill/>
                </a:ln>
                <a:solidFill>
                  <a:srgbClr val="1F497D"/>
                </a:solidFill>
                <a:effectLst/>
                <a:uLnTx/>
                <a:uFillTx/>
                <a:latin typeface="Arial" panose="020B0604020202020204"/>
                <a:ea typeface="+mn-ea"/>
                <a:cs typeface="+mn-cs"/>
              </a:rPr>
              <a:t>Benefit Basics:</a:t>
            </a:r>
          </a:p>
          <a:p>
            <a:pPr marL="0" marR="0" lvl="0" indent="0" algn="ctr" defTabSz="685800" rtl="0" eaLnBrk="1" fontAlgn="base" latinLnBrk="0" hangingPunct="1">
              <a:lnSpc>
                <a:spcPct val="100000"/>
              </a:lnSpc>
              <a:spcBef>
                <a:spcPct val="20000"/>
              </a:spcBef>
              <a:spcAft>
                <a:spcPct val="0"/>
              </a:spcAft>
              <a:buClrTx/>
              <a:buSzTx/>
              <a:buFontTx/>
              <a:buNone/>
              <a:tabLst/>
              <a:defRPr/>
            </a:pPr>
            <a:endParaRPr kumimoji="0" lang="en-US" sz="2200" b="1" i="0" u="none" strike="noStrike" kern="0" cap="none" spc="0" normalizeH="0" baseline="0" noProof="0" dirty="0">
              <a:ln>
                <a:noFill/>
              </a:ln>
              <a:solidFill>
                <a:srgbClr val="1F497D"/>
              </a:solidFill>
              <a:effectLst/>
              <a:uLnTx/>
              <a:uFillTx/>
              <a:latin typeface="Arial" panose="020B0604020202020204"/>
              <a:ea typeface="+mn-ea"/>
              <a:cs typeface="+mn-cs"/>
            </a:endParaRP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1F497D"/>
                </a:solidFill>
                <a:effectLst/>
                <a:uLnTx/>
                <a:uFillTx/>
                <a:latin typeface="Arial" panose="020B0604020202020204"/>
                <a:ea typeface="+mn-ea"/>
                <a:cs typeface="+mn-cs"/>
              </a:rPr>
              <a:t>Six qualifying COVID-19 related reasons for job-protected leave</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1F497D"/>
              </a:solidFill>
              <a:effectLst/>
              <a:uLnTx/>
              <a:uFillTx/>
              <a:latin typeface="Arial" panose="020B0604020202020204"/>
              <a:ea typeface="+mn-ea"/>
              <a:cs typeface="+mn-cs"/>
            </a:endParaRP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1F497D"/>
                </a:solidFill>
                <a:effectLst/>
                <a:uLnTx/>
                <a:uFillTx/>
                <a:latin typeface="Arial" panose="020B0604020202020204"/>
                <a:ea typeface="+mn-ea"/>
                <a:cs typeface="+mn-cs"/>
              </a:rPr>
              <a:t>During leave, continuation of health insurance</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1F497D"/>
              </a:solidFill>
              <a:effectLst/>
              <a:uLnTx/>
              <a:uFillTx/>
              <a:latin typeface="Arial" panose="020B0604020202020204"/>
              <a:ea typeface="+mn-ea"/>
              <a:cs typeface="+mn-cs"/>
            </a:endParaRP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1F497D"/>
                </a:solidFill>
                <a:effectLst/>
                <a:uLnTx/>
                <a:uFillTx/>
                <a:latin typeface="Arial" panose="020B0604020202020204"/>
                <a:ea typeface="+mn-ea"/>
                <a:cs typeface="+mn-cs"/>
              </a:rPr>
              <a:t>Entitlement to paid sick leave over a 2-week period</a:t>
            </a:r>
          </a:p>
          <a:p>
            <a:pPr marL="557213" marR="0" lvl="1" indent="-214313" algn="l" defTabSz="6858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1F497D"/>
                </a:solidFill>
                <a:effectLst/>
                <a:uLnTx/>
                <a:uFillTx/>
                <a:latin typeface="Arial" panose="020B0604020202020204"/>
                <a:ea typeface="+mn-ea"/>
                <a:cs typeface="+mn-cs"/>
              </a:rPr>
              <a:t>Full-time employees, based on their schedule, up to 80 hours</a:t>
            </a:r>
          </a:p>
          <a:p>
            <a:pPr marL="557213" marR="0" lvl="1" indent="-214313" algn="l" defTabSz="6858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1F497D"/>
                </a:solidFill>
                <a:effectLst/>
                <a:uLnTx/>
                <a:uFillTx/>
                <a:latin typeface="Arial" panose="020B0604020202020204"/>
                <a:ea typeface="+mn-ea"/>
                <a:cs typeface="+mn-cs"/>
              </a:rPr>
              <a:t>Part-time employees, hours based on their schedule</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18629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0967" y="812800"/>
            <a:ext cx="7944233" cy="4256550"/>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925" b="1" i="0" u="none" strike="noStrike" kern="1200" cap="none" spc="0" normalizeH="0" baseline="0" noProof="0" dirty="0">
                <a:ln>
                  <a:noFill/>
                </a:ln>
                <a:solidFill>
                  <a:srgbClr val="1F497D"/>
                </a:solidFill>
                <a:effectLst/>
                <a:uLnTx/>
                <a:uFillTx/>
                <a:latin typeface="Calibri"/>
                <a:ea typeface="+mn-ea"/>
                <a:cs typeface="+mn-cs"/>
              </a:rPr>
              <a:t>Emergency Paid Sick Leave Act (EPSLA)</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2625" b="1" i="0" u="none" strike="noStrike" kern="1200" cap="none" spc="0" normalizeH="0" baseline="0" noProof="0" dirty="0">
              <a:ln>
                <a:noFill/>
              </a:ln>
              <a:solidFill>
                <a:srgbClr val="1F497D"/>
              </a:solidFill>
              <a:effectLst/>
              <a:uLnTx/>
              <a:uFillTx/>
              <a:latin typeface="Calibri"/>
              <a:ea typeface="+mn-ea"/>
              <a:cs typeface="+mn-cs"/>
            </a:endParaRPr>
          </a:p>
          <a:p>
            <a:pPr marL="0" marR="0" lvl="0" indent="0" algn="l" defTabSz="6858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a:ln>
                  <a:noFill/>
                </a:ln>
                <a:solidFill>
                  <a:srgbClr val="1F497D"/>
                </a:solidFill>
                <a:effectLst/>
                <a:uLnTx/>
                <a:uFillTx/>
                <a:latin typeface="Arial" panose="020B0604020202020204"/>
                <a:ea typeface="+mn-ea"/>
                <a:cs typeface="+mn-cs"/>
              </a:rPr>
              <a:t>100% Calculation for Reasons 1-3:</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The employee is due 100% the required rate of pay for leave hours taken because the employee:</a:t>
            </a:r>
          </a:p>
          <a:p>
            <a:pPr marL="628650" marR="0" lvl="1" indent="-285750" algn="l" defTabSz="6858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Is subject to a Federal, state, or local quarantine or isolation order related to COVID-19,</a:t>
            </a:r>
          </a:p>
          <a:p>
            <a:pPr marL="628650" marR="0" lvl="1" indent="-285750" algn="l" defTabSz="6858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Has been advised by a health care provider to self-quarantine related to COVID-19, or</a:t>
            </a:r>
          </a:p>
          <a:p>
            <a:pPr marL="628650" marR="0" lvl="1" indent="-285750" algn="l" defTabSz="6858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Is experiencing COVID-19 symptoms and is seeking a medical diagnosis</a:t>
            </a:r>
          </a:p>
          <a:p>
            <a:pPr marL="257175" marR="0" lvl="0" indent="-257175" algn="l" defTabSz="6858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1F497D"/>
                </a:solidFill>
                <a:effectLst/>
                <a:uLnTx/>
                <a:uFillTx/>
                <a:latin typeface="Arial" panose="020B0604020202020204"/>
                <a:ea typeface="+mn-ea"/>
                <a:cs typeface="+mn-cs"/>
              </a:rPr>
              <a:t>Total pay capped at $511 per day or $5,110 in total</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01921752"/>
      </p:ext>
    </p:extLst>
  </p:cSld>
  <p:clrMapOvr>
    <a:masterClrMapping/>
  </p:clrMapOvr>
</p:sld>
</file>

<file path=ppt/theme/theme1.xml><?xml version="1.0" encoding="utf-8"?>
<a:theme xmlns:a="http://schemas.openxmlformats.org/drawingml/2006/main" name="DS17-003_PPT Temp_Classic_032519Final">
  <a:themeElements>
    <a:clrScheme name="Patriotic">
      <a:dk1>
        <a:srgbClr val="000000"/>
      </a:dk1>
      <a:lt1>
        <a:srgbClr val="FFFFFF"/>
      </a:lt1>
      <a:dk2>
        <a:srgbClr val="093061"/>
      </a:dk2>
      <a:lt2>
        <a:srgbClr val="B21941"/>
      </a:lt2>
      <a:accent1>
        <a:srgbClr val="00589C"/>
      </a:accent1>
      <a:accent2>
        <a:srgbClr val="009BDE"/>
      </a:accent2>
      <a:accent3>
        <a:srgbClr val="B21941"/>
      </a:accent3>
      <a:accent4>
        <a:srgbClr val="004987"/>
      </a:accent4>
      <a:accent5>
        <a:srgbClr val="E7EBE9"/>
      </a:accent5>
      <a:accent6>
        <a:srgbClr val="61913D"/>
      </a:accent6>
      <a:hlink>
        <a:srgbClr val="009BDE"/>
      </a:hlink>
      <a:folHlink>
        <a:srgbClr val="00589C"/>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01-patriotic" id="{FD284C5D-77E7-C941-A609-A5A6ADE6B690}" vid="{4D6004B3-9F29-9840-ABCC-9AB8AABC7588}"/>
    </a:ext>
  </a:extLst>
</a:theme>
</file>

<file path=ppt/theme/theme2.xml><?xml version="1.0" encoding="utf-8"?>
<a:theme xmlns:a="http://schemas.openxmlformats.org/drawingml/2006/main" name="1_DS17-003_PPT Temp_Classic_032519Final">
  <a:themeElements>
    <a:clrScheme name="Patriotic">
      <a:dk1>
        <a:srgbClr val="000000"/>
      </a:dk1>
      <a:lt1>
        <a:srgbClr val="FFFFFF"/>
      </a:lt1>
      <a:dk2>
        <a:srgbClr val="093061"/>
      </a:dk2>
      <a:lt2>
        <a:srgbClr val="B21941"/>
      </a:lt2>
      <a:accent1>
        <a:srgbClr val="00589C"/>
      </a:accent1>
      <a:accent2>
        <a:srgbClr val="009BDE"/>
      </a:accent2>
      <a:accent3>
        <a:srgbClr val="B21941"/>
      </a:accent3>
      <a:accent4>
        <a:srgbClr val="004987"/>
      </a:accent4>
      <a:accent5>
        <a:srgbClr val="E7EBE9"/>
      </a:accent5>
      <a:accent6>
        <a:srgbClr val="61913D"/>
      </a:accent6>
      <a:hlink>
        <a:srgbClr val="009BDE"/>
      </a:hlink>
      <a:folHlink>
        <a:srgbClr val="00589C"/>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01-patriotic" id="{FD284C5D-77E7-C941-A609-A5A6ADE6B690}" vid="{4D6004B3-9F29-9840-ABCC-9AB8AABC7588}"/>
    </a:ext>
  </a:extLst>
</a:theme>
</file>

<file path=ppt/theme/theme3.xml><?xml version="1.0" encoding="utf-8"?>
<a:theme xmlns:a="http://schemas.openxmlformats.org/drawingml/2006/main" name="2_DS17-003_PPT Temp_Classic_032519Final">
  <a:themeElements>
    <a:clrScheme name="Patriotic">
      <a:dk1>
        <a:srgbClr val="000000"/>
      </a:dk1>
      <a:lt1>
        <a:srgbClr val="FFFFFF"/>
      </a:lt1>
      <a:dk2>
        <a:srgbClr val="093061"/>
      </a:dk2>
      <a:lt2>
        <a:srgbClr val="B21941"/>
      </a:lt2>
      <a:accent1>
        <a:srgbClr val="00589C"/>
      </a:accent1>
      <a:accent2>
        <a:srgbClr val="009BDE"/>
      </a:accent2>
      <a:accent3>
        <a:srgbClr val="B21941"/>
      </a:accent3>
      <a:accent4>
        <a:srgbClr val="004987"/>
      </a:accent4>
      <a:accent5>
        <a:srgbClr val="E7EBE9"/>
      </a:accent5>
      <a:accent6>
        <a:srgbClr val="61913D"/>
      </a:accent6>
      <a:hlink>
        <a:srgbClr val="009BDE"/>
      </a:hlink>
      <a:folHlink>
        <a:srgbClr val="00589C"/>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01-patriotic" id="{FD284C5D-77E7-C941-A609-A5A6ADE6B690}" vid="{4D6004B3-9F29-9840-ABCC-9AB8AABC758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FC6BC4B1EFDC4409E1522139A1FFAD1" ma:contentTypeVersion="6" ma:contentTypeDescription="Create a new document." ma:contentTypeScope="" ma:versionID="181cfd9e457363b0f845b4066cc79c08">
  <xsd:schema xmlns:xsd="http://www.w3.org/2001/XMLSchema" xmlns:xs="http://www.w3.org/2001/XMLSchema" xmlns:p="http://schemas.microsoft.com/office/2006/metadata/properties" xmlns:ns3="14ca70b7-b93c-4334-ab56-eeed2676982a" targetNamespace="http://schemas.microsoft.com/office/2006/metadata/properties" ma:root="true" ma:fieldsID="885917be4d199de0aff258cd9b5141b0" ns3:_="">
    <xsd:import namespace="14ca70b7-b93c-4334-ab56-eeed2676982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ca70b7-b93c-4334-ab56-eeed267698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7ED72ED-B657-4DF3-BBEF-8292CF78DBE3}">
  <ds:schemaRefs>
    <ds:schemaRef ds:uri="http://schemas.microsoft.com/sharepoint/v3/contenttype/forms"/>
  </ds:schemaRefs>
</ds:datastoreItem>
</file>

<file path=customXml/itemProps2.xml><?xml version="1.0" encoding="utf-8"?>
<ds:datastoreItem xmlns:ds="http://schemas.openxmlformats.org/officeDocument/2006/customXml" ds:itemID="{B3ED50AE-F9E0-490E-B801-B6CEB2B21F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ca70b7-b93c-4334-ab56-eeed267698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8A4A37-D2C5-46E5-8F6A-AA744BA286E7}">
  <ds:schemaRef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elements/1.1/"/>
    <ds:schemaRef ds:uri="http://purl.org/dc/terms/"/>
    <ds:schemaRef ds:uri="http://schemas.openxmlformats.org/package/2006/metadata/core-properties"/>
    <ds:schemaRef ds:uri="http://purl.org/dc/dcmitype/"/>
    <ds:schemaRef ds:uri="14ca70b7-b93c-4334-ab56-eeed2676982a"/>
  </ds:schemaRefs>
</ds:datastoreItem>
</file>

<file path=docProps/app.xml><?xml version="1.0" encoding="utf-8"?>
<Properties xmlns="http://schemas.openxmlformats.org/officeDocument/2006/extended-properties" xmlns:vt="http://schemas.openxmlformats.org/officeDocument/2006/docPropsVTypes">
  <Template>pp11</Template>
  <TotalTime>9702</TotalTime>
  <Words>2178</Words>
  <Application>Microsoft Office PowerPoint</Application>
  <PresentationFormat>On-screen Show (4:3)</PresentationFormat>
  <Paragraphs>264</Paragraphs>
  <Slides>36</Slides>
  <Notes>36</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36</vt:i4>
      </vt:variant>
    </vt:vector>
  </HeadingPairs>
  <TitlesOfParts>
    <vt:vector size="47" baseType="lpstr">
      <vt:lpstr>Arial</vt:lpstr>
      <vt:lpstr>Arial Black</vt:lpstr>
      <vt:lpstr>Calibri</vt:lpstr>
      <vt:lpstr>Calibri Light</vt:lpstr>
      <vt:lpstr>Verdana</vt:lpstr>
      <vt:lpstr>Wingdings</vt:lpstr>
      <vt:lpstr>DS17-003_PPT Temp_Classic_032519Final</vt:lpstr>
      <vt:lpstr>1_DS17-003_PPT Temp_Classic_032519Final</vt:lpstr>
      <vt:lpstr>2_DS17-003_PPT Temp_Classic_032519Final</vt:lpstr>
      <vt:lpstr>Office Theme</vt:lpstr>
      <vt:lpstr>1_Office Theme</vt:lpstr>
      <vt:lpstr>Families First Coronavirus Response Act and Coronavirus Tax Relief   presented by DOL WHD and IRS</vt:lpstr>
      <vt:lpstr>Plan for Today  Mildred Kress and Jacob Swier:  Families First Coronavirus Response Act (FFCRA)  Dennis Bell:  Employee Retention Credit and Claiming the Credits  Your questions </vt:lpstr>
      <vt:lpstr>The Families  First  Coronavirus  Response Act  (FFCRA)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FFCRA – Employer Notice Requirement</vt:lpstr>
      <vt:lpstr>PowerPoint Presentation</vt:lpstr>
      <vt:lpstr>PowerPoint Presentation</vt:lpstr>
      <vt:lpstr>What is the Employee Retention Credit?</vt:lpstr>
      <vt:lpstr>Eligible Employer</vt:lpstr>
      <vt:lpstr>Operations Fully or Partially Suspended</vt:lpstr>
      <vt:lpstr>Significant Decline in Gross Receipts </vt:lpstr>
      <vt:lpstr>Qualified Wages</vt:lpstr>
      <vt:lpstr>Qualified Wages</vt:lpstr>
      <vt:lpstr>Calculate the Credit</vt:lpstr>
      <vt:lpstr>Impact of Other Credit Provisions</vt:lpstr>
      <vt:lpstr>Refundable Tax Credits</vt:lpstr>
      <vt:lpstr>Claiming These Credit</vt:lpstr>
      <vt:lpstr>Recordkeeping</vt:lpstr>
      <vt:lpstr>Resources</vt:lpstr>
      <vt:lpstr>Resources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Parrish Stephanie R</dc:creator>
  <cp:keywords>PPT, PowerPoint, Standard, Classic, Blue</cp:keywords>
  <cp:lastModifiedBy>Kress, Mildred S - WHD</cp:lastModifiedBy>
  <cp:revision>146</cp:revision>
  <cp:lastPrinted>2020-06-10T12:19:23Z</cp:lastPrinted>
  <dcterms:created xsi:type="dcterms:W3CDTF">2020-03-31T20:53:36Z</dcterms:created>
  <dcterms:modified xsi:type="dcterms:W3CDTF">2020-09-03T17:44:19Z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0x010100DFC6BC4B1EFDC4409E1522139A1FFAD1</vt:lpwstr>
  </property>
</Properties>
</file>